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29"/>
  </p:notesMasterIdLst>
  <p:sldIdLst>
    <p:sldId id="8348" r:id="rId5"/>
    <p:sldId id="8372" r:id="rId6"/>
    <p:sldId id="8354" r:id="rId7"/>
    <p:sldId id="8374" r:id="rId8"/>
    <p:sldId id="8355" r:id="rId9"/>
    <p:sldId id="8250" r:id="rId10"/>
    <p:sldId id="8356" r:id="rId11"/>
    <p:sldId id="8357" r:id="rId12"/>
    <p:sldId id="8363" r:id="rId13"/>
    <p:sldId id="8358" r:id="rId14"/>
    <p:sldId id="8368" r:id="rId15"/>
    <p:sldId id="8369" r:id="rId16"/>
    <p:sldId id="8370" r:id="rId17"/>
    <p:sldId id="8371" r:id="rId18"/>
    <p:sldId id="8359" r:id="rId19"/>
    <p:sldId id="8362" r:id="rId20"/>
    <p:sldId id="8360" r:id="rId21"/>
    <p:sldId id="8364" r:id="rId22"/>
    <p:sldId id="8361" r:id="rId23"/>
    <p:sldId id="8365" r:id="rId24"/>
    <p:sldId id="8367" r:id="rId25"/>
    <p:sldId id="2532" r:id="rId26"/>
    <p:sldId id="8373" r:id="rId27"/>
    <p:sldId id="8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1A44A9-F3B1-5994-DA80-A05F97F4ACB4}" name="Benedetta Sala" initials="BS" userId="S::benedettas@iwahq.org::3dcafe91-ce9d-465a-ab88-35e25d2f3f39" providerId="AD"/>
  <p188:author id="{6DB440D2-61E4-A813-72DD-1E8D2C84934A}" name="Dr. Isabela Espindola" initials="IE" userId="S::isabelae@iwahq.org::93d05723-5f31-4ab1-aa4d-1f8150443be0" providerId="AD"/>
  <p188:author id="{E215F9EC-7DD8-B6F4-9510-7BEA376E3F6C}" name="Barbara Thompson" initials="BT" userId="S::barbarat@iwahq.org::6ccac605-b535-4c38-931f-8a2affca95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25A"/>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A6144-3D7B-4394-B83E-6814D3835A43}" v="448" dt="2024-04-25T12:08:37.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na Sarkari" userId="S::rachnas@iwahq.org::fe368db1-0662-4795-8ba8-7a58c88c92c7" providerId="AD" clId="Web-{8BB68693-785A-487A-A7B9-43E0A989B90E}"/>
    <pc:docChg chg="modSld">
      <pc:chgData name="Rachna Sarkari" userId="S::rachnas@iwahq.org::fe368db1-0662-4795-8ba8-7a58c88c92c7" providerId="AD" clId="Web-{8BB68693-785A-487A-A7B9-43E0A989B90E}" dt="2024-04-22T08:47:27.682" v="165"/>
      <pc:docMkLst>
        <pc:docMk/>
      </pc:docMkLst>
      <pc:sldChg chg="modSp">
        <pc:chgData name="Rachna Sarkari" userId="S::rachnas@iwahq.org::fe368db1-0662-4795-8ba8-7a58c88c92c7" providerId="AD" clId="Web-{8BB68693-785A-487A-A7B9-43E0A989B90E}" dt="2024-04-22T08:27:37.864" v="14" actId="1076"/>
        <pc:sldMkLst>
          <pc:docMk/>
          <pc:sldMk cId="4161917682" sldId="2542"/>
        </pc:sldMkLst>
        <pc:spChg chg="mod">
          <ac:chgData name="Rachna Sarkari" userId="S::rachnas@iwahq.org::fe368db1-0662-4795-8ba8-7a58c88c92c7" providerId="AD" clId="Web-{8BB68693-785A-487A-A7B9-43E0A989B90E}" dt="2024-04-22T08:27:34.286" v="12" actId="20577"/>
          <ac:spMkLst>
            <pc:docMk/>
            <pc:sldMk cId="4161917682" sldId="2542"/>
            <ac:spMk id="7" creationId="{9FCB7173-82E0-C875-9DD8-854140D555E2}"/>
          </ac:spMkLst>
        </pc:spChg>
        <pc:picChg chg="mod">
          <ac:chgData name="Rachna Sarkari" userId="S::rachnas@iwahq.org::fe368db1-0662-4795-8ba8-7a58c88c92c7" providerId="AD" clId="Web-{8BB68693-785A-487A-A7B9-43E0A989B90E}" dt="2024-04-22T08:27:37.864" v="14" actId="1076"/>
          <ac:picMkLst>
            <pc:docMk/>
            <pc:sldMk cId="4161917682" sldId="2542"/>
            <ac:picMk id="8" creationId="{65BE662B-9B1D-1220-8625-0223A937B4A2}"/>
          </ac:picMkLst>
        </pc:picChg>
      </pc:sldChg>
      <pc:sldChg chg="addSp delSp modSp mod modTransition modClrScheme chgLayout">
        <pc:chgData name="Rachna Sarkari" userId="S::rachnas@iwahq.org::fe368db1-0662-4795-8ba8-7a58c88c92c7" providerId="AD" clId="Web-{8BB68693-785A-487A-A7B9-43E0A989B90E}" dt="2024-04-22T08:47:27.682" v="165"/>
        <pc:sldMkLst>
          <pc:docMk/>
          <pc:sldMk cId="4054672717" sldId="2556"/>
        </pc:sldMkLst>
        <pc:spChg chg="add del mod">
          <ac:chgData name="Rachna Sarkari" userId="S::rachnas@iwahq.org::fe368db1-0662-4795-8ba8-7a58c88c92c7" providerId="AD" clId="Web-{8BB68693-785A-487A-A7B9-43E0A989B90E}" dt="2024-04-22T08:47:27.682" v="165"/>
          <ac:spMkLst>
            <pc:docMk/>
            <pc:sldMk cId="4054672717" sldId="2556"/>
            <ac:spMk id="2" creationId="{39B15BBE-B9EA-7061-565F-EA4F18637973}"/>
          </ac:spMkLst>
        </pc:spChg>
        <pc:spChg chg="mod">
          <ac:chgData name="Rachna Sarkari" userId="S::rachnas@iwahq.org::fe368db1-0662-4795-8ba8-7a58c88c92c7" providerId="AD" clId="Web-{8BB68693-785A-487A-A7B9-43E0A989B90E}" dt="2024-04-22T08:47:27.682" v="165"/>
          <ac:spMkLst>
            <pc:docMk/>
            <pc:sldMk cId="4054672717" sldId="2556"/>
            <ac:spMk id="3" creationId="{12064FF7-6290-F8C6-97CA-613D6BA0BF5A}"/>
          </ac:spMkLst>
        </pc:spChg>
        <pc:spChg chg="del">
          <ac:chgData name="Rachna Sarkari" userId="S::rachnas@iwahq.org::fe368db1-0662-4795-8ba8-7a58c88c92c7" providerId="AD" clId="Web-{8BB68693-785A-487A-A7B9-43E0A989B90E}" dt="2024-04-22T08:35:03.752" v="85"/>
          <ac:spMkLst>
            <pc:docMk/>
            <pc:sldMk cId="4054672717" sldId="2556"/>
            <ac:spMk id="4" creationId="{C5EDCFFC-DEB5-EB5E-C40F-316FE8AA38B7}"/>
          </ac:spMkLst>
        </pc:spChg>
        <pc:spChg chg="del">
          <ac:chgData name="Rachna Sarkari" userId="S::rachnas@iwahq.org::fe368db1-0662-4795-8ba8-7a58c88c92c7" providerId="AD" clId="Web-{8BB68693-785A-487A-A7B9-43E0A989B90E}" dt="2024-04-22T08:34:57.737" v="68"/>
          <ac:spMkLst>
            <pc:docMk/>
            <pc:sldMk cId="4054672717" sldId="2556"/>
            <ac:spMk id="6" creationId="{FF3E6ECF-07BE-8C9F-719F-73934ACE0277}"/>
          </ac:spMkLst>
        </pc:spChg>
        <pc:spChg chg="del">
          <ac:chgData name="Rachna Sarkari" userId="S::rachnas@iwahq.org::fe368db1-0662-4795-8ba8-7a58c88c92c7" providerId="AD" clId="Web-{8BB68693-785A-487A-A7B9-43E0A989B90E}" dt="2024-04-22T08:35:03.752" v="84"/>
          <ac:spMkLst>
            <pc:docMk/>
            <pc:sldMk cId="4054672717" sldId="2556"/>
            <ac:spMk id="17" creationId="{76752225-D56A-4F01-5F7B-7998B5817109}"/>
          </ac:spMkLst>
        </pc:spChg>
        <pc:spChg chg="del">
          <ac:chgData name="Rachna Sarkari" userId="S::rachnas@iwahq.org::fe368db1-0662-4795-8ba8-7a58c88c92c7" providerId="AD" clId="Web-{8BB68693-785A-487A-A7B9-43E0A989B90E}" dt="2024-04-22T08:35:03.752" v="83"/>
          <ac:spMkLst>
            <pc:docMk/>
            <pc:sldMk cId="4054672717" sldId="2556"/>
            <ac:spMk id="20" creationId="{C089D725-F022-817D-2573-1B98C83D4E64}"/>
          </ac:spMkLst>
        </pc:spChg>
        <pc:spChg chg="del">
          <ac:chgData name="Rachna Sarkari" userId="S::rachnas@iwahq.org::fe368db1-0662-4795-8ba8-7a58c88c92c7" providerId="AD" clId="Web-{8BB68693-785A-487A-A7B9-43E0A989B90E}" dt="2024-04-22T08:35:03.752" v="81"/>
          <ac:spMkLst>
            <pc:docMk/>
            <pc:sldMk cId="4054672717" sldId="2556"/>
            <ac:spMk id="21" creationId="{F1B0F4A4-E8D7-C900-0024-FB5C265BC002}"/>
          </ac:spMkLst>
        </pc:spChg>
        <pc:spChg chg="del">
          <ac:chgData name="Rachna Sarkari" userId="S::rachnas@iwahq.org::fe368db1-0662-4795-8ba8-7a58c88c92c7" providerId="AD" clId="Web-{8BB68693-785A-487A-A7B9-43E0A989B90E}" dt="2024-04-22T08:35:03.752" v="80"/>
          <ac:spMkLst>
            <pc:docMk/>
            <pc:sldMk cId="4054672717" sldId="2556"/>
            <ac:spMk id="23" creationId="{8D775590-C3BB-8926-55CB-9F53D1249BA5}"/>
          </ac:spMkLst>
        </pc:spChg>
        <pc:spChg chg="del">
          <ac:chgData name="Rachna Sarkari" userId="S::rachnas@iwahq.org::fe368db1-0662-4795-8ba8-7a58c88c92c7" providerId="AD" clId="Web-{8BB68693-785A-487A-A7B9-43E0A989B90E}" dt="2024-04-22T08:35:03.752" v="79"/>
          <ac:spMkLst>
            <pc:docMk/>
            <pc:sldMk cId="4054672717" sldId="2556"/>
            <ac:spMk id="24" creationId="{802628B4-6D64-FF61-8E79-52E0E358B168}"/>
          </ac:spMkLst>
        </pc:spChg>
        <pc:spChg chg="del">
          <ac:chgData name="Rachna Sarkari" userId="S::rachnas@iwahq.org::fe368db1-0662-4795-8ba8-7a58c88c92c7" providerId="AD" clId="Web-{8BB68693-785A-487A-A7B9-43E0A989B90E}" dt="2024-04-22T08:35:03.752" v="78"/>
          <ac:spMkLst>
            <pc:docMk/>
            <pc:sldMk cId="4054672717" sldId="2556"/>
            <ac:spMk id="25" creationId="{8C377F12-F49D-4F20-9B9D-92BA19F840E0}"/>
          </ac:spMkLst>
        </pc:spChg>
        <pc:spChg chg="del">
          <ac:chgData name="Rachna Sarkari" userId="S::rachnas@iwahq.org::fe368db1-0662-4795-8ba8-7a58c88c92c7" providerId="AD" clId="Web-{8BB68693-785A-487A-A7B9-43E0A989B90E}" dt="2024-04-22T08:35:03.752" v="76"/>
          <ac:spMkLst>
            <pc:docMk/>
            <pc:sldMk cId="4054672717" sldId="2556"/>
            <ac:spMk id="28" creationId="{10FF3ACE-4589-23EB-1081-F34B2F9C9208}"/>
          </ac:spMkLst>
        </pc:spChg>
        <pc:spChg chg="del">
          <ac:chgData name="Rachna Sarkari" userId="S::rachnas@iwahq.org::fe368db1-0662-4795-8ba8-7a58c88c92c7" providerId="AD" clId="Web-{8BB68693-785A-487A-A7B9-43E0A989B90E}" dt="2024-04-22T08:35:03.752" v="75"/>
          <ac:spMkLst>
            <pc:docMk/>
            <pc:sldMk cId="4054672717" sldId="2556"/>
            <ac:spMk id="30" creationId="{2227D8E3-69A8-6A98-F3E5-CACC9D418AF8}"/>
          </ac:spMkLst>
        </pc:spChg>
        <pc:graphicFrameChg chg="add">
          <ac:chgData name="Rachna Sarkari" userId="S::rachnas@iwahq.org::fe368db1-0662-4795-8ba8-7a58c88c92c7" providerId="AD" clId="Web-{8BB68693-785A-487A-A7B9-43E0A989B90E}" dt="2024-04-22T08:47:27.682" v="165"/>
          <ac:graphicFrameMkLst>
            <pc:docMk/>
            <pc:sldMk cId="4054672717" sldId="2556"/>
            <ac:graphicFrameMk id="7" creationId="{FCE48A39-35CD-494A-C835-61808A4F292C}"/>
          </ac:graphicFrameMkLst>
        </pc:graphicFrameChg>
        <pc:picChg chg="del">
          <ac:chgData name="Rachna Sarkari" userId="S::rachnas@iwahq.org::fe368db1-0662-4795-8ba8-7a58c88c92c7" providerId="AD" clId="Web-{8BB68693-785A-487A-A7B9-43E0A989B90E}" dt="2024-04-22T08:35:03.752" v="74"/>
          <ac:picMkLst>
            <pc:docMk/>
            <pc:sldMk cId="4054672717" sldId="2556"/>
            <ac:picMk id="5" creationId="{0E0E5073-5B3D-84BB-2E9D-238699520C24}"/>
          </ac:picMkLst>
        </pc:picChg>
        <pc:picChg chg="del">
          <ac:chgData name="Rachna Sarkari" userId="S::rachnas@iwahq.org::fe368db1-0662-4795-8ba8-7a58c88c92c7" providerId="AD" clId="Web-{8BB68693-785A-487A-A7B9-43E0A989B90E}" dt="2024-04-22T08:35:03.752" v="73"/>
          <ac:picMkLst>
            <pc:docMk/>
            <pc:sldMk cId="4054672717" sldId="2556"/>
            <ac:picMk id="9" creationId="{46954C3B-9D69-EC36-552D-8BCCE02CFA48}"/>
          </ac:picMkLst>
        </pc:picChg>
        <pc:picChg chg="del">
          <ac:chgData name="Rachna Sarkari" userId="S::rachnas@iwahq.org::fe368db1-0662-4795-8ba8-7a58c88c92c7" providerId="AD" clId="Web-{8BB68693-785A-487A-A7B9-43E0A989B90E}" dt="2024-04-22T08:35:03.752" v="72"/>
          <ac:picMkLst>
            <pc:docMk/>
            <pc:sldMk cId="4054672717" sldId="2556"/>
            <ac:picMk id="11" creationId="{DB2EEE3E-A934-9720-8081-FCCD8E75A6A0}"/>
          </ac:picMkLst>
        </pc:picChg>
        <pc:picChg chg="del">
          <ac:chgData name="Rachna Sarkari" userId="S::rachnas@iwahq.org::fe368db1-0662-4795-8ba8-7a58c88c92c7" providerId="AD" clId="Web-{8BB68693-785A-487A-A7B9-43E0A989B90E}" dt="2024-04-22T08:35:03.752" v="71"/>
          <ac:picMkLst>
            <pc:docMk/>
            <pc:sldMk cId="4054672717" sldId="2556"/>
            <ac:picMk id="13" creationId="{5B87CAC9-32AB-4CA1-52FD-7805196116C0}"/>
          </ac:picMkLst>
        </pc:picChg>
        <pc:picChg chg="del">
          <ac:chgData name="Rachna Sarkari" userId="S::rachnas@iwahq.org::fe368db1-0662-4795-8ba8-7a58c88c92c7" providerId="AD" clId="Web-{8BB68693-785A-487A-A7B9-43E0A989B90E}" dt="2024-04-22T08:35:03.737" v="70"/>
          <ac:picMkLst>
            <pc:docMk/>
            <pc:sldMk cId="4054672717" sldId="2556"/>
            <ac:picMk id="15" creationId="{AB8F0227-FE18-3FF2-0138-A3309A872AF6}"/>
          </ac:picMkLst>
        </pc:picChg>
        <pc:picChg chg="del">
          <ac:chgData name="Rachna Sarkari" userId="S::rachnas@iwahq.org::fe368db1-0662-4795-8ba8-7a58c88c92c7" providerId="AD" clId="Web-{8BB68693-785A-487A-A7B9-43E0A989B90E}" dt="2024-04-22T08:35:03.737" v="69"/>
          <ac:picMkLst>
            <pc:docMk/>
            <pc:sldMk cId="4054672717" sldId="2556"/>
            <ac:picMk id="22" creationId="{CBAEE8DD-40CB-6FBA-B39D-F0991A01D390}"/>
          </ac:picMkLst>
        </pc:picChg>
        <pc:picChg chg="del">
          <ac:chgData name="Rachna Sarkari" userId="S::rachnas@iwahq.org::fe368db1-0662-4795-8ba8-7a58c88c92c7" providerId="AD" clId="Web-{8BB68693-785A-487A-A7B9-43E0A989B90E}" dt="2024-04-22T08:35:03.752" v="82"/>
          <ac:picMkLst>
            <pc:docMk/>
            <pc:sldMk cId="4054672717" sldId="2556"/>
            <ac:picMk id="2050" creationId="{2A12F6DF-092A-F561-1AF1-25DC010C709F}"/>
          </ac:picMkLst>
        </pc:picChg>
        <pc:picChg chg="del">
          <ac:chgData name="Rachna Sarkari" userId="S::rachnas@iwahq.org::fe368db1-0662-4795-8ba8-7a58c88c92c7" providerId="AD" clId="Web-{8BB68693-785A-487A-A7B9-43E0A989B90E}" dt="2024-04-22T08:35:03.752" v="77"/>
          <ac:picMkLst>
            <pc:docMk/>
            <pc:sldMk cId="4054672717" sldId="2556"/>
            <ac:picMk id="2060" creationId="{1E9008F4-F1DA-114C-B53D-A0603E860F08}"/>
          </ac:picMkLst>
        </pc:picChg>
      </pc:sldChg>
      <pc:sldChg chg="addSp delSp modSp">
        <pc:chgData name="Rachna Sarkari" userId="S::rachnas@iwahq.org::fe368db1-0662-4795-8ba8-7a58c88c92c7" providerId="AD" clId="Web-{8BB68693-785A-487A-A7B9-43E0A989B90E}" dt="2024-04-22T08:42:05.500" v="130" actId="20577"/>
        <pc:sldMkLst>
          <pc:docMk/>
          <pc:sldMk cId="159749766" sldId="8325"/>
        </pc:sldMkLst>
        <pc:spChg chg="mod">
          <ac:chgData name="Rachna Sarkari" userId="S::rachnas@iwahq.org::fe368db1-0662-4795-8ba8-7a58c88c92c7" providerId="AD" clId="Web-{8BB68693-785A-487A-A7B9-43E0A989B90E}" dt="2024-04-22T08:42:05.500" v="130" actId="20577"/>
          <ac:spMkLst>
            <pc:docMk/>
            <pc:sldMk cId="159749766" sldId="8325"/>
            <ac:spMk id="4" creationId="{2A8A3776-0DC5-6659-B454-2B3CB9168ABC}"/>
          </ac:spMkLst>
        </pc:spChg>
        <pc:graphicFrameChg chg="del mod">
          <ac:chgData name="Rachna Sarkari" userId="S::rachnas@iwahq.org::fe368db1-0662-4795-8ba8-7a58c88c92c7" providerId="AD" clId="Web-{8BB68693-785A-487A-A7B9-43E0A989B90E}" dt="2024-04-22T08:31:45.137" v="22"/>
          <ac:graphicFrameMkLst>
            <pc:docMk/>
            <pc:sldMk cId="159749766" sldId="8325"/>
            <ac:graphicFrameMk id="3" creationId="{2F3AE22D-B749-E331-5750-A634B4C19863}"/>
          </ac:graphicFrameMkLst>
        </pc:graphicFrameChg>
        <pc:graphicFrameChg chg="mod">
          <ac:chgData name="Rachna Sarkari" userId="S::rachnas@iwahq.org::fe368db1-0662-4795-8ba8-7a58c88c92c7" providerId="AD" clId="Web-{8BB68693-785A-487A-A7B9-43E0A989B90E}" dt="2024-04-22T08:32:14.716" v="24" actId="14100"/>
          <ac:graphicFrameMkLst>
            <pc:docMk/>
            <pc:sldMk cId="159749766" sldId="8325"/>
            <ac:graphicFrameMk id="6" creationId="{DD948274-7A0A-35E9-AA3E-0CACE89DA437}"/>
          </ac:graphicFrameMkLst>
        </pc:graphicFrameChg>
        <pc:picChg chg="add mod">
          <ac:chgData name="Rachna Sarkari" userId="S::rachnas@iwahq.org::fe368db1-0662-4795-8ba8-7a58c88c92c7" providerId="AD" clId="Web-{8BB68693-785A-487A-A7B9-43E0A989B90E}" dt="2024-04-22T08:32:58.858" v="34" actId="14100"/>
          <ac:picMkLst>
            <pc:docMk/>
            <pc:sldMk cId="159749766" sldId="8325"/>
            <ac:picMk id="5" creationId="{7E30881D-EC37-BA4C-03BE-1329331A3959}"/>
          </ac:picMkLst>
        </pc:picChg>
      </pc:sldChg>
    </pc:docChg>
  </pc:docChgLst>
  <pc:docChgLst>
    <pc:chgData name="Florence Laker" userId="7102c980-5e0d-4157-ae4b-b2dee82e0140" providerId="ADAL" clId="{56A41355-7339-403B-B397-E51C11C6D141}"/>
    <pc:docChg chg="undo custSel addSld delSld modSld sldOrd modSection">
      <pc:chgData name="Florence Laker" userId="7102c980-5e0d-4157-ae4b-b2dee82e0140" providerId="ADAL" clId="{56A41355-7339-403B-B397-E51C11C6D141}" dt="2024-04-16T14:06:02.991" v="522" actId="47"/>
      <pc:docMkLst>
        <pc:docMk/>
      </pc:docMkLst>
      <pc:sldChg chg="addSp delSp modSp mod">
        <pc:chgData name="Florence Laker" userId="7102c980-5e0d-4157-ae4b-b2dee82e0140" providerId="ADAL" clId="{56A41355-7339-403B-B397-E51C11C6D141}" dt="2024-04-16T13:46:40.387" v="372" actId="15"/>
        <pc:sldMkLst>
          <pc:docMk/>
          <pc:sldMk cId="578801937" sldId="720"/>
        </pc:sldMkLst>
        <pc:spChg chg="mod">
          <ac:chgData name="Florence Laker" userId="7102c980-5e0d-4157-ae4b-b2dee82e0140" providerId="ADAL" clId="{56A41355-7339-403B-B397-E51C11C6D141}" dt="2024-04-16T13:46:40.387" v="372" actId="15"/>
          <ac:spMkLst>
            <pc:docMk/>
            <pc:sldMk cId="578801937" sldId="720"/>
            <ac:spMk id="6" creationId="{7286576C-3FA6-39F4-47AB-8163F64CAE1F}"/>
          </ac:spMkLst>
        </pc:spChg>
        <pc:picChg chg="del mod">
          <ac:chgData name="Florence Laker" userId="7102c980-5e0d-4157-ae4b-b2dee82e0140" providerId="ADAL" clId="{56A41355-7339-403B-B397-E51C11C6D141}" dt="2024-04-15T10:25:30.399" v="172" actId="478"/>
          <ac:picMkLst>
            <pc:docMk/>
            <pc:sldMk cId="578801937" sldId="720"/>
            <ac:picMk id="3" creationId="{17910E26-F9F3-3CE9-0FDE-FC832EDE9822}"/>
          </ac:picMkLst>
        </pc:picChg>
        <pc:picChg chg="add mod">
          <ac:chgData name="Florence Laker" userId="7102c980-5e0d-4157-ae4b-b2dee82e0140" providerId="ADAL" clId="{56A41355-7339-403B-B397-E51C11C6D141}" dt="2024-04-15T10:29:51.603" v="191" actId="14100"/>
          <ac:picMkLst>
            <pc:docMk/>
            <pc:sldMk cId="578801937" sldId="720"/>
            <ac:picMk id="7" creationId="{E584D79E-45AA-7D57-4DEF-8A5390678866}"/>
          </ac:picMkLst>
        </pc:picChg>
      </pc:sldChg>
      <pc:sldChg chg="delSp modSp mod">
        <pc:chgData name="Florence Laker" userId="7102c980-5e0d-4157-ae4b-b2dee82e0140" providerId="ADAL" clId="{56A41355-7339-403B-B397-E51C11C6D141}" dt="2024-04-16T13:47:25.356" v="400" actId="6549"/>
        <pc:sldMkLst>
          <pc:docMk/>
          <pc:sldMk cId="2424413637" sldId="2524"/>
        </pc:sldMkLst>
        <pc:spChg chg="mod">
          <ac:chgData name="Florence Laker" userId="7102c980-5e0d-4157-ae4b-b2dee82e0140" providerId="ADAL" clId="{56A41355-7339-403B-B397-E51C11C6D141}" dt="2024-04-16T13:47:25.356" v="400" actId="6549"/>
          <ac:spMkLst>
            <pc:docMk/>
            <pc:sldMk cId="2424413637" sldId="2524"/>
            <ac:spMk id="2" creationId="{F58618FD-18F1-EF78-2E27-265F8592C4BA}"/>
          </ac:spMkLst>
        </pc:spChg>
        <pc:picChg chg="del">
          <ac:chgData name="Florence Laker" userId="7102c980-5e0d-4157-ae4b-b2dee82e0140" providerId="ADAL" clId="{56A41355-7339-403B-B397-E51C11C6D141}" dt="2024-04-15T10:35:02.002" v="260" actId="478"/>
          <ac:picMkLst>
            <pc:docMk/>
            <pc:sldMk cId="2424413637" sldId="2524"/>
            <ac:picMk id="6" creationId="{34B3EDFF-6093-862A-9217-604EE73B42AA}"/>
          </ac:picMkLst>
        </pc:picChg>
      </pc:sldChg>
      <pc:sldChg chg="addSp delSp modSp del mod">
        <pc:chgData name="Florence Laker" userId="7102c980-5e0d-4157-ae4b-b2dee82e0140" providerId="ADAL" clId="{56A41355-7339-403B-B397-E51C11C6D141}" dt="2024-04-16T14:06:02.991" v="522" actId="47"/>
        <pc:sldMkLst>
          <pc:docMk/>
          <pc:sldMk cId="13792315" sldId="4603"/>
        </pc:sldMkLst>
        <pc:spChg chg="del">
          <ac:chgData name="Florence Laker" userId="7102c980-5e0d-4157-ae4b-b2dee82e0140" providerId="ADAL" clId="{56A41355-7339-403B-B397-E51C11C6D141}" dt="2024-04-15T10:48:45.212" v="274" actId="478"/>
          <ac:spMkLst>
            <pc:docMk/>
            <pc:sldMk cId="13792315" sldId="4603"/>
            <ac:spMk id="4" creationId="{18EEC3A1-4B96-17BC-3852-C35841F9CCCA}"/>
          </ac:spMkLst>
        </pc:spChg>
        <pc:spChg chg="add del mod">
          <ac:chgData name="Florence Laker" userId="7102c980-5e0d-4157-ae4b-b2dee82e0140" providerId="ADAL" clId="{56A41355-7339-403B-B397-E51C11C6D141}" dt="2024-04-15T10:35:26.392" v="265" actId="478"/>
          <ac:spMkLst>
            <pc:docMk/>
            <pc:sldMk cId="13792315" sldId="4603"/>
            <ac:spMk id="5" creationId="{49730A97-6010-0A94-1C1C-FA251D6C35D9}"/>
          </ac:spMkLst>
        </pc:spChg>
        <pc:spChg chg="add del mod">
          <ac:chgData name="Florence Laker" userId="7102c980-5e0d-4157-ae4b-b2dee82e0140" providerId="ADAL" clId="{56A41355-7339-403B-B397-E51C11C6D141}" dt="2024-04-15T10:36:07.793" v="270" actId="478"/>
          <ac:spMkLst>
            <pc:docMk/>
            <pc:sldMk cId="13792315" sldId="4603"/>
            <ac:spMk id="7" creationId="{EF72F90D-D07D-F20A-BA3A-FC4E6BE39BAE}"/>
          </ac:spMkLst>
        </pc:spChg>
        <pc:spChg chg="add del mod">
          <ac:chgData name="Florence Laker" userId="7102c980-5e0d-4157-ae4b-b2dee82e0140" providerId="ADAL" clId="{56A41355-7339-403B-B397-E51C11C6D141}" dt="2024-04-15T10:48:47.125" v="275" actId="478"/>
          <ac:spMkLst>
            <pc:docMk/>
            <pc:sldMk cId="13792315" sldId="4603"/>
            <ac:spMk id="13" creationId="{FDF12783-7607-6F07-9D63-ADFB4F5911CC}"/>
          </ac:spMkLst>
        </pc:spChg>
        <pc:picChg chg="del">
          <ac:chgData name="Florence Laker" userId="7102c980-5e0d-4157-ae4b-b2dee82e0140" providerId="ADAL" clId="{56A41355-7339-403B-B397-E51C11C6D141}" dt="2024-04-15T10:36:12.006" v="272" actId="478"/>
          <ac:picMkLst>
            <pc:docMk/>
            <pc:sldMk cId="13792315" sldId="4603"/>
            <ac:picMk id="3" creationId="{DF04E324-8AB2-728B-7112-1090111149AD}"/>
          </ac:picMkLst>
        </pc:picChg>
        <pc:picChg chg="add del">
          <ac:chgData name="Florence Laker" userId="7102c980-5e0d-4157-ae4b-b2dee82e0140" providerId="ADAL" clId="{56A41355-7339-403B-B397-E51C11C6D141}" dt="2024-04-15T10:36:03.219" v="269" actId="478"/>
          <ac:picMkLst>
            <pc:docMk/>
            <pc:sldMk cId="13792315" sldId="4603"/>
            <ac:picMk id="8" creationId="{809A865F-1A9A-410C-4306-2DB8F4546027}"/>
          </ac:picMkLst>
        </pc:picChg>
        <pc:picChg chg="add del">
          <ac:chgData name="Florence Laker" userId="7102c980-5e0d-4157-ae4b-b2dee82e0140" providerId="ADAL" clId="{56A41355-7339-403B-B397-E51C11C6D141}" dt="2024-04-15T10:36:01.487" v="268" actId="478"/>
          <ac:picMkLst>
            <pc:docMk/>
            <pc:sldMk cId="13792315" sldId="4603"/>
            <ac:picMk id="10" creationId="{426FD26A-C545-F68B-539E-CFDB255203B8}"/>
          </ac:picMkLst>
        </pc:picChg>
        <pc:picChg chg="add del mod">
          <ac:chgData name="Florence Laker" userId="7102c980-5e0d-4157-ae4b-b2dee82e0140" providerId="ADAL" clId="{56A41355-7339-403B-B397-E51C11C6D141}" dt="2024-04-16T13:52:05.807" v="403" actId="478"/>
          <ac:picMkLst>
            <pc:docMk/>
            <pc:sldMk cId="13792315" sldId="4603"/>
            <ac:picMk id="11" creationId="{F36699CD-422C-315C-FAD4-095ACD2A595D}"/>
          </ac:picMkLst>
        </pc:picChg>
        <pc:picChg chg="del">
          <ac:chgData name="Florence Laker" userId="7102c980-5e0d-4157-ae4b-b2dee82e0140" providerId="ADAL" clId="{56A41355-7339-403B-B397-E51C11C6D141}" dt="2024-04-15T10:36:09.665" v="271" actId="478"/>
          <ac:picMkLst>
            <pc:docMk/>
            <pc:sldMk cId="13792315" sldId="4603"/>
            <ac:picMk id="2050" creationId="{D6F69A54-F800-CE8D-F3EB-E9BFA34831E3}"/>
          </ac:picMkLst>
        </pc:picChg>
      </pc:sldChg>
      <pc:sldChg chg="addSp modSp mod">
        <pc:chgData name="Florence Laker" userId="7102c980-5e0d-4157-ae4b-b2dee82e0140" providerId="ADAL" clId="{56A41355-7339-403B-B397-E51C11C6D141}" dt="2024-04-15T11:15:06.546" v="370" actId="1076"/>
        <pc:sldMkLst>
          <pc:docMk/>
          <pc:sldMk cId="131800314" sldId="8324"/>
        </pc:sldMkLst>
        <pc:spChg chg="add mod">
          <ac:chgData name="Florence Laker" userId="7102c980-5e0d-4157-ae4b-b2dee82e0140" providerId="ADAL" clId="{56A41355-7339-403B-B397-E51C11C6D141}" dt="2024-04-15T11:15:06.546" v="370" actId="1076"/>
          <ac:spMkLst>
            <pc:docMk/>
            <pc:sldMk cId="131800314" sldId="8324"/>
            <ac:spMk id="7" creationId="{51AD4E71-9108-0BB7-05BA-83E875FA351E}"/>
          </ac:spMkLst>
        </pc:spChg>
        <pc:picChg chg="add mod">
          <ac:chgData name="Florence Laker" userId="7102c980-5e0d-4157-ae4b-b2dee82e0140" providerId="ADAL" clId="{56A41355-7339-403B-B397-E51C11C6D141}" dt="2024-04-15T11:07:06.740" v="288" actId="14100"/>
          <ac:picMkLst>
            <pc:docMk/>
            <pc:sldMk cId="131800314" sldId="8324"/>
            <ac:picMk id="5" creationId="{C17E9DE5-A2A9-183D-3F56-D033038A578A}"/>
          </ac:picMkLst>
        </pc:picChg>
      </pc:sldChg>
      <pc:sldChg chg="addSp delSp modSp add del mod ord">
        <pc:chgData name="Florence Laker" userId="7102c980-5e0d-4157-ae4b-b2dee82e0140" providerId="ADAL" clId="{56A41355-7339-403B-B397-E51C11C6D141}" dt="2024-04-16T14:05:41.893" v="521" actId="14100"/>
        <pc:sldMkLst>
          <pc:docMk/>
          <pc:sldMk cId="947646003" sldId="8350"/>
        </pc:sldMkLst>
        <pc:spChg chg="add del mod">
          <ac:chgData name="Florence Laker" userId="7102c980-5e0d-4157-ae4b-b2dee82e0140" providerId="ADAL" clId="{56A41355-7339-403B-B397-E51C11C6D141}" dt="2024-04-16T13:52:30.180" v="407" actId="478"/>
          <ac:spMkLst>
            <pc:docMk/>
            <pc:sldMk cId="947646003" sldId="8350"/>
            <ac:spMk id="5" creationId="{BE7E7FDF-E414-486D-6461-0CCB39B5FB02}"/>
          </ac:spMkLst>
        </pc:spChg>
        <pc:spChg chg="add mod">
          <ac:chgData name="Florence Laker" userId="7102c980-5e0d-4157-ae4b-b2dee82e0140" providerId="ADAL" clId="{56A41355-7339-403B-B397-E51C11C6D141}" dt="2024-04-16T14:03:22.116" v="464" actId="207"/>
          <ac:spMkLst>
            <pc:docMk/>
            <pc:sldMk cId="947646003" sldId="8350"/>
            <ac:spMk id="9" creationId="{F53F40B7-0227-EB3F-DF91-FD60C2F59F8E}"/>
          </ac:spMkLst>
        </pc:spChg>
        <pc:spChg chg="add mod">
          <ac:chgData name="Florence Laker" userId="7102c980-5e0d-4157-ae4b-b2dee82e0140" providerId="ADAL" clId="{56A41355-7339-403B-B397-E51C11C6D141}" dt="2024-04-16T14:05:41.893" v="521" actId="14100"/>
          <ac:spMkLst>
            <pc:docMk/>
            <pc:sldMk cId="947646003" sldId="8350"/>
            <ac:spMk id="13" creationId="{61AE8A03-C0A1-70CC-30BB-DAF125550DB8}"/>
          </ac:spMkLst>
        </pc:spChg>
        <pc:picChg chg="add mod">
          <ac:chgData name="Florence Laker" userId="7102c980-5e0d-4157-ae4b-b2dee82e0140" providerId="ADAL" clId="{56A41355-7339-403B-B397-E51C11C6D141}" dt="2024-04-16T13:59:35.025" v="455" actId="14100"/>
          <ac:picMkLst>
            <pc:docMk/>
            <pc:sldMk cId="947646003" sldId="8350"/>
            <ac:picMk id="7" creationId="{105A5ADA-2C6F-2D32-302B-6F09231AB195}"/>
          </ac:picMkLst>
        </pc:picChg>
        <pc:picChg chg="del">
          <ac:chgData name="Florence Laker" userId="7102c980-5e0d-4157-ae4b-b2dee82e0140" providerId="ADAL" clId="{56A41355-7339-403B-B397-E51C11C6D141}" dt="2024-04-16T13:52:19.337" v="406" actId="478"/>
          <ac:picMkLst>
            <pc:docMk/>
            <pc:sldMk cId="947646003" sldId="8350"/>
            <ac:picMk id="8" creationId="{809A865F-1A9A-410C-4306-2DB8F4546027}"/>
          </ac:picMkLst>
        </pc:picChg>
        <pc:picChg chg="del">
          <ac:chgData name="Florence Laker" userId="7102c980-5e0d-4157-ae4b-b2dee82e0140" providerId="ADAL" clId="{56A41355-7339-403B-B397-E51C11C6D141}" dt="2024-04-16T13:52:16.926" v="405" actId="478"/>
          <ac:picMkLst>
            <pc:docMk/>
            <pc:sldMk cId="947646003" sldId="8350"/>
            <ac:picMk id="10" creationId="{426FD26A-C545-F68B-539E-CFDB255203B8}"/>
          </ac:picMkLst>
        </pc:picChg>
        <pc:picChg chg="add mod">
          <ac:chgData name="Florence Laker" userId="7102c980-5e0d-4157-ae4b-b2dee82e0140" providerId="ADAL" clId="{56A41355-7339-403B-B397-E51C11C6D141}" dt="2024-04-16T14:02:50.291" v="458" actId="14826"/>
          <ac:picMkLst>
            <pc:docMk/>
            <pc:sldMk cId="947646003" sldId="8350"/>
            <ac:picMk id="11" creationId="{44E0BA83-E854-7697-09B1-09E65A303A8E}"/>
          </ac:picMkLst>
        </pc:picChg>
        <pc:picChg chg="add mod">
          <ac:chgData name="Florence Laker" userId="7102c980-5e0d-4157-ae4b-b2dee82e0140" providerId="ADAL" clId="{56A41355-7339-403B-B397-E51C11C6D141}" dt="2024-04-16T14:03:30.919" v="465"/>
          <ac:picMkLst>
            <pc:docMk/>
            <pc:sldMk cId="947646003" sldId="8350"/>
            <ac:picMk id="12" creationId="{D2E2316B-1E3B-6F43-89D2-B77DF58E27D0}"/>
          </ac:picMkLst>
        </pc:picChg>
        <pc:picChg chg="del mod">
          <ac:chgData name="Florence Laker" userId="7102c980-5e0d-4157-ae4b-b2dee82e0140" providerId="ADAL" clId="{56A41355-7339-403B-B397-E51C11C6D141}" dt="2024-04-16T13:57:36.113" v="424" actId="21"/>
          <ac:picMkLst>
            <pc:docMk/>
            <pc:sldMk cId="947646003" sldId="8350"/>
            <ac:picMk id="2050" creationId="{D6F69A54-F800-CE8D-F3EB-E9BFA34831E3}"/>
          </ac:picMkLst>
        </pc:picChg>
      </pc:sldChg>
    </pc:docChg>
  </pc:docChgLst>
  <pc:docChgLst>
    <pc:chgData name="Dr. Isabela Espindola" userId="93d05723-5f31-4ab1-aa4d-1f8150443be0" providerId="ADAL" clId="{5E54B9A2-5B3D-4B8E-A66B-1EFFC192B7FB}"/>
    <pc:docChg chg="modSld">
      <pc:chgData name="Dr. Isabela Espindola" userId="93d05723-5f31-4ab1-aa4d-1f8150443be0" providerId="ADAL" clId="{5E54B9A2-5B3D-4B8E-A66B-1EFFC192B7FB}" dt="2022-11-11T11:38:15.356" v="10" actId="1038"/>
      <pc:docMkLst>
        <pc:docMk/>
      </pc:docMkLst>
      <pc:sldChg chg="modSp mod">
        <pc:chgData name="Dr. Isabela Espindola" userId="93d05723-5f31-4ab1-aa4d-1f8150443be0" providerId="ADAL" clId="{5E54B9A2-5B3D-4B8E-A66B-1EFFC192B7FB}" dt="2022-11-11T11:38:15.356" v="10" actId="1038"/>
        <pc:sldMkLst>
          <pc:docMk/>
          <pc:sldMk cId="731335938" sldId="294"/>
        </pc:sldMkLst>
        <pc:spChg chg="mod">
          <ac:chgData name="Dr. Isabela Espindola" userId="93d05723-5f31-4ab1-aa4d-1f8150443be0" providerId="ADAL" clId="{5E54B9A2-5B3D-4B8E-A66B-1EFFC192B7FB}" dt="2022-11-11T11:38:15.356" v="10" actId="1038"/>
          <ac:spMkLst>
            <pc:docMk/>
            <pc:sldMk cId="731335938" sldId="294"/>
            <ac:spMk id="8" creationId="{2E57EACA-5B0A-47F2-A9EA-22AE40E53F3B}"/>
          </ac:spMkLst>
        </pc:spChg>
      </pc:sldChg>
    </pc:docChg>
  </pc:docChgLst>
  <pc:docChgLst>
    <pc:chgData name="Dr Samuela Guida" userId="S::samuelag@iwahq.org::92e4519b-e07a-4e1f-898d-9b33b8d6a706" providerId="AD" clId="Web-{E57997E7-ABE6-E2A7-78AA-E78FC74F1A8B}"/>
    <pc:docChg chg="addSld modSld sldOrd addSection modSection">
      <pc:chgData name="Dr Samuela Guida" userId="S::samuelag@iwahq.org::92e4519b-e07a-4e1f-898d-9b33b8d6a706" providerId="AD" clId="Web-{E57997E7-ABE6-E2A7-78AA-E78FC74F1A8B}" dt="2022-11-10T09:30:27.060" v="97"/>
      <pc:docMkLst>
        <pc:docMk/>
      </pc:docMkLst>
      <pc:sldChg chg="delSp modSp">
        <pc:chgData name="Dr Samuela Guida" userId="S::samuelag@iwahq.org::92e4519b-e07a-4e1f-898d-9b33b8d6a706" providerId="AD" clId="Web-{E57997E7-ABE6-E2A7-78AA-E78FC74F1A8B}" dt="2022-11-10T09:30:05.590" v="96"/>
        <pc:sldMkLst>
          <pc:docMk/>
          <pc:sldMk cId="2908595294" sldId="292"/>
        </pc:sldMkLst>
        <pc:spChg chg="mod">
          <ac:chgData name="Dr Samuela Guida" userId="S::samuelag@iwahq.org::92e4519b-e07a-4e1f-898d-9b33b8d6a706" providerId="AD" clId="Web-{E57997E7-ABE6-E2A7-78AA-E78FC74F1A8B}" dt="2022-11-10T09:30:02.512" v="86" actId="20577"/>
          <ac:spMkLst>
            <pc:docMk/>
            <pc:sldMk cId="2908595294" sldId="292"/>
            <ac:spMk id="4" creationId="{12910198-8878-45D5-A671-75CC9ECD002F}"/>
          </ac:spMkLst>
        </pc:spChg>
        <pc:spChg chg="del">
          <ac:chgData name="Dr Samuela Guida" userId="S::samuelag@iwahq.org::92e4519b-e07a-4e1f-898d-9b33b8d6a706" providerId="AD" clId="Web-{E57997E7-ABE6-E2A7-78AA-E78FC74F1A8B}" dt="2022-11-10T09:30:05.590" v="96"/>
          <ac:spMkLst>
            <pc:docMk/>
            <pc:sldMk cId="2908595294" sldId="292"/>
            <ac:spMk id="5" creationId="{6E8A980B-4184-4D83-A624-C11C40B5F8D3}"/>
          </ac:spMkLst>
        </pc:spChg>
        <pc:spChg chg="del">
          <ac:chgData name="Dr Samuela Guida" userId="S::samuelag@iwahq.org::92e4519b-e07a-4e1f-898d-9b33b8d6a706" providerId="AD" clId="Web-{E57997E7-ABE6-E2A7-78AA-E78FC74F1A8B}" dt="2022-11-10T09:30:05.590" v="95"/>
          <ac:spMkLst>
            <pc:docMk/>
            <pc:sldMk cId="2908595294" sldId="292"/>
            <ac:spMk id="6" creationId="{BDDC9886-6D4E-42CA-B970-F3FC4C14FB25}"/>
          </ac:spMkLst>
        </pc:spChg>
        <pc:spChg chg="del">
          <ac:chgData name="Dr Samuela Guida" userId="S::samuelag@iwahq.org::92e4519b-e07a-4e1f-898d-9b33b8d6a706" providerId="AD" clId="Web-{E57997E7-ABE6-E2A7-78AA-E78FC74F1A8B}" dt="2022-11-10T09:30:05.590" v="93"/>
          <ac:spMkLst>
            <pc:docMk/>
            <pc:sldMk cId="2908595294" sldId="292"/>
            <ac:spMk id="10" creationId="{42C07371-BF3E-4FFF-B332-46B55976E54E}"/>
          </ac:spMkLst>
        </pc:spChg>
        <pc:spChg chg="del">
          <ac:chgData name="Dr Samuela Guida" userId="S::samuelag@iwahq.org::92e4519b-e07a-4e1f-898d-9b33b8d6a706" providerId="AD" clId="Web-{E57997E7-ABE6-E2A7-78AA-E78FC74F1A8B}" dt="2022-11-10T09:30:05.590" v="91"/>
          <ac:spMkLst>
            <pc:docMk/>
            <pc:sldMk cId="2908595294" sldId="292"/>
            <ac:spMk id="14" creationId="{587424CD-FE29-463F-882F-98851808BBA9}"/>
          </ac:spMkLst>
        </pc:spChg>
        <pc:spChg chg="del">
          <ac:chgData name="Dr Samuela Guida" userId="S::samuelag@iwahq.org::92e4519b-e07a-4e1f-898d-9b33b8d6a706" providerId="AD" clId="Web-{E57997E7-ABE6-E2A7-78AA-E78FC74F1A8B}" dt="2022-11-10T09:30:05.590" v="89"/>
          <ac:spMkLst>
            <pc:docMk/>
            <pc:sldMk cId="2908595294" sldId="292"/>
            <ac:spMk id="18" creationId="{70843E2E-18A3-4756-A7E7-85D0D690C82C}"/>
          </ac:spMkLst>
        </pc:spChg>
        <pc:spChg chg="del">
          <ac:chgData name="Dr Samuela Guida" userId="S::samuelag@iwahq.org::92e4519b-e07a-4e1f-898d-9b33b8d6a706" providerId="AD" clId="Web-{E57997E7-ABE6-E2A7-78AA-E78FC74F1A8B}" dt="2022-11-10T09:30:05.590" v="87"/>
          <ac:spMkLst>
            <pc:docMk/>
            <pc:sldMk cId="2908595294" sldId="292"/>
            <ac:spMk id="22" creationId="{ADA2FD0D-E0D1-4158-8007-F5E5CA32AAE9}"/>
          </ac:spMkLst>
        </pc:spChg>
        <pc:grpChg chg="del">
          <ac:chgData name="Dr Samuela Guida" userId="S::samuelag@iwahq.org::92e4519b-e07a-4e1f-898d-9b33b8d6a706" providerId="AD" clId="Web-{E57997E7-ABE6-E2A7-78AA-E78FC74F1A8B}" dt="2022-11-10T09:30:05.590" v="94"/>
          <ac:grpSpMkLst>
            <pc:docMk/>
            <pc:sldMk cId="2908595294" sldId="292"/>
            <ac:grpSpMk id="7" creationId="{32C23BDA-97DF-4238-9AEF-80EEFB4593DE}"/>
          </ac:grpSpMkLst>
        </pc:grpChg>
        <pc:grpChg chg="del">
          <ac:chgData name="Dr Samuela Guida" userId="S::samuelag@iwahq.org::92e4519b-e07a-4e1f-898d-9b33b8d6a706" providerId="AD" clId="Web-{E57997E7-ABE6-E2A7-78AA-E78FC74F1A8B}" dt="2022-11-10T09:30:05.590" v="92"/>
          <ac:grpSpMkLst>
            <pc:docMk/>
            <pc:sldMk cId="2908595294" sldId="292"/>
            <ac:grpSpMk id="11" creationId="{B8FC2208-781F-461E-8A68-33DEA85E0EC7}"/>
          </ac:grpSpMkLst>
        </pc:grpChg>
        <pc:grpChg chg="del">
          <ac:chgData name="Dr Samuela Guida" userId="S::samuelag@iwahq.org::92e4519b-e07a-4e1f-898d-9b33b8d6a706" providerId="AD" clId="Web-{E57997E7-ABE6-E2A7-78AA-E78FC74F1A8B}" dt="2022-11-10T09:30:05.590" v="90"/>
          <ac:grpSpMkLst>
            <pc:docMk/>
            <pc:sldMk cId="2908595294" sldId="292"/>
            <ac:grpSpMk id="15" creationId="{97A77743-CC35-422A-8D22-3C9E55C97513}"/>
          </ac:grpSpMkLst>
        </pc:grpChg>
        <pc:grpChg chg="del">
          <ac:chgData name="Dr Samuela Guida" userId="S::samuelag@iwahq.org::92e4519b-e07a-4e1f-898d-9b33b8d6a706" providerId="AD" clId="Web-{E57997E7-ABE6-E2A7-78AA-E78FC74F1A8B}" dt="2022-11-10T09:30:05.590" v="88"/>
          <ac:grpSpMkLst>
            <pc:docMk/>
            <pc:sldMk cId="2908595294" sldId="292"/>
            <ac:grpSpMk id="19" creationId="{306EA453-D493-46FD-86AC-ECBAC80D4A87}"/>
          </ac:grpSpMkLst>
        </pc:grpChg>
      </pc:sldChg>
      <pc:sldChg chg="modSp">
        <pc:chgData name="Dr Samuela Guida" userId="S::samuelag@iwahq.org::92e4519b-e07a-4e1f-898d-9b33b8d6a706" providerId="AD" clId="Web-{E57997E7-ABE6-E2A7-78AA-E78FC74F1A8B}" dt="2022-11-10T09:16:59.383" v="32" actId="1076"/>
        <pc:sldMkLst>
          <pc:docMk/>
          <pc:sldMk cId="731335938" sldId="294"/>
        </pc:sldMkLst>
        <pc:spChg chg="mod">
          <ac:chgData name="Dr Samuela Guida" userId="S::samuelag@iwahq.org::92e4519b-e07a-4e1f-898d-9b33b8d6a706" providerId="AD" clId="Web-{E57997E7-ABE6-E2A7-78AA-E78FC74F1A8B}" dt="2022-11-10T09:16:41.210" v="28" actId="1076"/>
          <ac:spMkLst>
            <pc:docMk/>
            <pc:sldMk cId="731335938" sldId="294"/>
            <ac:spMk id="8" creationId="{2E57EACA-5B0A-47F2-A9EA-22AE40E53F3B}"/>
          </ac:spMkLst>
        </pc:spChg>
        <pc:spChg chg="mod">
          <ac:chgData name="Dr Samuela Guida" userId="S::samuelag@iwahq.org::92e4519b-e07a-4e1f-898d-9b33b8d6a706" providerId="AD" clId="Web-{E57997E7-ABE6-E2A7-78AA-E78FC74F1A8B}" dt="2022-11-10T09:16:59.383" v="32" actId="1076"/>
          <ac:spMkLst>
            <pc:docMk/>
            <pc:sldMk cId="731335938" sldId="294"/>
            <ac:spMk id="10" creationId="{E7E69EC6-F0B5-4BD6-8AAC-3FCBC3683A72}"/>
          </ac:spMkLst>
        </pc:spChg>
        <pc:spChg chg="mod">
          <ac:chgData name="Dr Samuela Guida" userId="S::samuelag@iwahq.org::92e4519b-e07a-4e1f-898d-9b33b8d6a706" providerId="AD" clId="Web-{E57997E7-ABE6-E2A7-78AA-E78FC74F1A8B}" dt="2022-11-10T09:16:57.336" v="31" actId="1076"/>
          <ac:spMkLst>
            <pc:docMk/>
            <pc:sldMk cId="731335938" sldId="294"/>
            <ac:spMk id="12" creationId="{1FA526ED-6D43-426C-AB38-E740B9323DFC}"/>
          </ac:spMkLst>
        </pc:spChg>
      </pc:sldChg>
      <pc:sldChg chg="delSp modSp">
        <pc:chgData name="Dr Samuela Guida" userId="S::samuelag@iwahq.org::92e4519b-e07a-4e1f-898d-9b33b8d6a706" providerId="AD" clId="Web-{E57997E7-ABE6-E2A7-78AA-E78FC74F1A8B}" dt="2022-11-10T09:11:47.504" v="24" actId="1076"/>
        <pc:sldMkLst>
          <pc:docMk/>
          <pc:sldMk cId="234898789" sldId="298"/>
        </pc:sldMkLst>
        <pc:spChg chg="mod">
          <ac:chgData name="Dr Samuela Guida" userId="S::samuelag@iwahq.org::92e4519b-e07a-4e1f-898d-9b33b8d6a706" providerId="AD" clId="Web-{E57997E7-ABE6-E2A7-78AA-E78FC74F1A8B}" dt="2022-11-10T09:11:43.816" v="23" actId="1076"/>
          <ac:spMkLst>
            <pc:docMk/>
            <pc:sldMk cId="234898789" sldId="298"/>
            <ac:spMk id="10" creationId="{219A99D4-72D8-4DC0-84E5-B6B61A8D04E4}"/>
          </ac:spMkLst>
        </pc:spChg>
        <pc:spChg chg="mod">
          <ac:chgData name="Dr Samuela Guida" userId="S::samuelag@iwahq.org::92e4519b-e07a-4e1f-898d-9b33b8d6a706" providerId="AD" clId="Web-{E57997E7-ABE6-E2A7-78AA-E78FC74F1A8B}" dt="2022-11-10T09:01:38.527" v="16" actId="14100"/>
          <ac:spMkLst>
            <pc:docMk/>
            <pc:sldMk cId="234898789" sldId="298"/>
            <ac:spMk id="11" creationId="{ADCBD465-5D5C-4500-968F-C34706737973}"/>
          </ac:spMkLst>
        </pc:spChg>
        <pc:spChg chg="mod">
          <ac:chgData name="Dr Samuela Guida" userId="S::samuelag@iwahq.org::92e4519b-e07a-4e1f-898d-9b33b8d6a706" providerId="AD" clId="Web-{E57997E7-ABE6-E2A7-78AA-E78FC74F1A8B}" dt="2022-11-10T09:11:47.504" v="24" actId="1076"/>
          <ac:spMkLst>
            <pc:docMk/>
            <pc:sldMk cId="234898789" sldId="298"/>
            <ac:spMk id="13" creationId="{BD059E39-16C4-4481-8D3A-BE590F710C0E}"/>
          </ac:spMkLst>
        </pc:spChg>
        <pc:picChg chg="del">
          <ac:chgData name="Dr Samuela Guida" userId="S::samuelag@iwahq.org::92e4519b-e07a-4e1f-898d-9b33b8d6a706" providerId="AD" clId="Web-{E57997E7-ABE6-E2A7-78AA-E78FC74F1A8B}" dt="2022-11-10T09:11:40.941" v="22"/>
          <ac:picMkLst>
            <pc:docMk/>
            <pc:sldMk cId="234898789" sldId="298"/>
            <ac:picMk id="18" creationId="{0BB52D85-7D0D-D0F4-C21B-A54FD268DB54}"/>
          </ac:picMkLst>
        </pc:picChg>
      </pc:sldChg>
      <pc:sldChg chg="delSp modSp">
        <pc:chgData name="Dr Samuela Guida" userId="S::samuelag@iwahq.org::92e4519b-e07a-4e1f-898d-9b33b8d6a706" providerId="AD" clId="Web-{E57997E7-ABE6-E2A7-78AA-E78FC74F1A8B}" dt="2022-11-10T09:18:58.672" v="72"/>
        <pc:sldMkLst>
          <pc:docMk/>
          <pc:sldMk cId="3577448795" sldId="299"/>
        </pc:sldMkLst>
        <pc:spChg chg="mod">
          <ac:chgData name="Dr Samuela Guida" userId="S::samuelag@iwahq.org::92e4519b-e07a-4e1f-898d-9b33b8d6a706" providerId="AD" clId="Web-{E57997E7-ABE6-E2A7-78AA-E78FC74F1A8B}" dt="2022-11-10T09:18:54.625" v="71" actId="20577"/>
          <ac:spMkLst>
            <pc:docMk/>
            <pc:sldMk cId="3577448795" sldId="299"/>
            <ac:spMk id="245" creationId="{049EA560-2EBE-411F-A88B-D5608D1A7049}"/>
          </ac:spMkLst>
        </pc:spChg>
        <pc:picChg chg="del">
          <ac:chgData name="Dr Samuela Guida" userId="S::samuelag@iwahq.org::92e4519b-e07a-4e1f-898d-9b33b8d6a706" providerId="AD" clId="Web-{E57997E7-ABE6-E2A7-78AA-E78FC74F1A8B}" dt="2022-11-10T09:18:58.672" v="72"/>
          <ac:picMkLst>
            <pc:docMk/>
            <pc:sldMk cId="3577448795" sldId="299"/>
            <ac:picMk id="243" creationId="{E2EF1F71-A181-44E7-A05E-71EFE51D20B6}"/>
          </ac:picMkLst>
        </pc:picChg>
      </pc:sldChg>
      <pc:sldChg chg="modSp">
        <pc:chgData name="Dr Samuela Guida" userId="S::samuelag@iwahq.org::92e4519b-e07a-4e1f-898d-9b33b8d6a706" providerId="AD" clId="Web-{E57997E7-ABE6-E2A7-78AA-E78FC74F1A8B}" dt="2022-11-10T09:10:25.186" v="19"/>
        <pc:sldMkLst>
          <pc:docMk/>
          <pc:sldMk cId="1483212637" sldId="309"/>
        </pc:sldMkLst>
        <pc:spChg chg="mod">
          <ac:chgData name="Dr Samuela Guida" userId="S::samuelag@iwahq.org::92e4519b-e07a-4e1f-898d-9b33b8d6a706" providerId="AD" clId="Web-{E57997E7-ABE6-E2A7-78AA-E78FC74F1A8B}" dt="2022-11-10T09:10:25.186" v="19"/>
          <ac:spMkLst>
            <pc:docMk/>
            <pc:sldMk cId="1483212637" sldId="309"/>
            <ac:spMk id="3" creationId="{A6B5BF25-4E08-4CA3-BE0C-B9143E743C48}"/>
          </ac:spMkLst>
        </pc:spChg>
      </pc:sldChg>
      <pc:sldChg chg="ord">
        <pc:chgData name="Dr Samuela Guida" userId="S::samuelag@iwahq.org::92e4519b-e07a-4e1f-898d-9b33b8d6a706" providerId="AD" clId="Web-{E57997E7-ABE6-E2A7-78AA-E78FC74F1A8B}" dt="2022-11-10T09:10:48.609" v="20"/>
        <pc:sldMkLst>
          <pc:docMk/>
          <pc:sldMk cId="4144078711" sldId="313"/>
        </pc:sldMkLst>
      </pc:sldChg>
      <pc:sldChg chg="ord">
        <pc:chgData name="Dr Samuela Guida" userId="S::samuelag@iwahq.org::92e4519b-e07a-4e1f-898d-9b33b8d6a706" providerId="AD" clId="Web-{E57997E7-ABE6-E2A7-78AA-E78FC74F1A8B}" dt="2022-11-10T09:10:48.609" v="21"/>
        <pc:sldMkLst>
          <pc:docMk/>
          <pc:sldMk cId="3082551141" sldId="314"/>
        </pc:sldMkLst>
      </pc:sldChg>
      <pc:sldChg chg="modSp">
        <pc:chgData name="Dr Samuela Guida" userId="S::samuelag@iwahq.org::92e4519b-e07a-4e1f-898d-9b33b8d6a706" providerId="AD" clId="Web-{E57997E7-ABE6-E2A7-78AA-E78FC74F1A8B}" dt="2022-11-10T09:21:42.120" v="73" actId="20577"/>
        <pc:sldMkLst>
          <pc:docMk/>
          <pc:sldMk cId="989561074" sldId="720"/>
        </pc:sldMkLst>
        <pc:spChg chg="mod">
          <ac:chgData name="Dr Samuela Guida" userId="S::samuelag@iwahq.org::92e4519b-e07a-4e1f-898d-9b33b8d6a706" providerId="AD" clId="Web-{E57997E7-ABE6-E2A7-78AA-E78FC74F1A8B}" dt="2022-11-10T09:21:42.120" v="73" actId="20577"/>
          <ac:spMkLst>
            <pc:docMk/>
            <pc:sldMk cId="989561074" sldId="720"/>
            <ac:spMk id="4" creationId="{8DF42793-0472-4B31-BACC-78EE5F34B472}"/>
          </ac:spMkLst>
        </pc:spChg>
      </pc:sldChg>
      <pc:sldChg chg="modSp">
        <pc:chgData name="Dr Samuela Guida" userId="S::samuelag@iwahq.org::92e4519b-e07a-4e1f-898d-9b33b8d6a706" providerId="AD" clId="Web-{E57997E7-ABE6-E2A7-78AA-E78FC74F1A8B}" dt="2022-11-10T09:21:57.496" v="77" actId="20577"/>
        <pc:sldMkLst>
          <pc:docMk/>
          <pc:sldMk cId="3578148124" sldId="721"/>
        </pc:sldMkLst>
        <pc:spChg chg="mod">
          <ac:chgData name="Dr Samuela Guida" userId="S::samuelag@iwahq.org::92e4519b-e07a-4e1f-898d-9b33b8d6a706" providerId="AD" clId="Web-{E57997E7-ABE6-E2A7-78AA-E78FC74F1A8B}" dt="2022-11-10T09:21:57.496" v="77" actId="20577"/>
          <ac:spMkLst>
            <pc:docMk/>
            <pc:sldMk cId="3578148124" sldId="721"/>
            <ac:spMk id="4" creationId="{8DF42793-0472-4B31-BACC-78EE5F34B472}"/>
          </ac:spMkLst>
        </pc:spChg>
      </pc:sldChg>
      <pc:sldChg chg="modSp ord">
        <pc:chgData name="Dr Samuela Guida" userId="S::samuelag@iwahq.org::92e4519b-e07a-4e1f-898d-9b33b8d6a706" providerId="AD" clId="Web-{E57997E7-ABE6-E2A7-78AA-E78FC74F1A8B}" dt="2022-11-10T09:21:52.480" v="76" actId="20577"/>
        <pc:sldMkLst>
          <pc:docMk/>
          <pc:sldMk cId="3189757989" sldId="722"/>
        </pc:sldMkLst>
        <pc:spChg chg="mod">
          <ac:chgData name="Dr Samuela Guida" userId="S::samuelag@iwahq.org::92e4519b-e07a-4e1f-898d-9b33b8d6a706" providerId="AD" clId="Web-{E57997E7-ABE6-E2A7-78AA-E78FC74F1A8B}" dt="2022-11-10T09:21:52.480" v="76" actId="20577"/>
          <ac:spMkLst>
            <pc:docMk/>
            <pc:sldMk cId="3189757989" sldId="722"/>
            <ac:spMk id="4" creationId="{8DF42793-0472-4B31-BACC-78EE5F34B472}"/>
          </ac:spMkLst>
        </pc:spChg>
      </pc:sldChg>
      <pc:sldChg chg="addSp delSp modSp add replId">
        <pc:chgData name="Dr Samuela Guida" userId="S::samuelag@iwahq.org::92e4519b-e07a-4e1f-898d-9b33b8d6a706" providerId="AD" clId="Web-{E57997E7-ABE6-E2A7-78AA-E78FC74F1A8B}" dt="2022-11-10T09:17:55.902" v="69" actId="14100"/>
        <pc:sldMkLst>
          <pc:docMk/>
          <pc:sldMk cId="132274977" sldId="2517"/>
        </pc:sldMkLst>
        <pc:spChg chg="add mod">
          <ac:chgData name="Dr Samuela Guida" userId="S::samuelag@iwahq.org::92e4519b-e07a-4e1f-898d-9b33b8d6a706" providerId="AD" clId="Web-{E57997E7-ABE6-E2A7-78AA-E78FC74F1A8B}" dt="2022-11-10T09:17:55.902" v="69" actId="14100"/>
          <ac:spMkLst>
            <pc:docMk/>
            <pc:sldMk cId="132274977" sldId="2517"/>
            <ac:spMk id="2" creationId="{677153A4-9DC5-9C87-56E7-DB104AD051A8}"/>
          </ac:spMkLst>
        </pc:spChg>
        <pc:spChg chg="mod">
          <ac:chgData name="Dr Samuela Guida" userId="S::samuelag@iwahq.org::92e4519b-e07a-4e1f-898d-9b33b8d6a706" providerId="AD" clId="Web-{E57997E7-ABE6-E2A7-78AA-E78FC74F1A8B}" dt="2022-11-10T09:17:31.604" v="57" actId="20577"/>
          <ac:spMkLst>
            <pc:docMk/>
            <pc:sldMk cId="132274977" sldId="2517"/>
            <ac:spMk id="4" creationId="{FCB975B4-A4FC-45E5-81B5-B70427D81152}"/>
          </ac:spMkLst>
        </pc:spChg>
        <pc:spChg chg="del">
          <ac:chgData name="Dr Samuela Guida" userId="S::samuelag@iwahq.org::92e4519b-e07a-4e1f-898d-9b33b8d6a706" providerId="AD" clId="Web-{E57997E7-ABE6-E2A7-78AA-E78FC74F1A8B}" dt="2022-11-10T09:17:12.103" v="44"/>
          <ac:spMkLst>
            <pc:docMk/>
            <pc:sldMk cId="132274977" sldId="2517"/>
            <ac:spMk id="5" creationId="{3D805AEC-C556-4881-A028-B412CB840E27}"/>
          </ac:spMkLst>
        </pc:spChg>
        <pc:spChg chg="del">
          <ac:chgData name="Dr Samuela Guida" userId="S::samuelag@iwahq.org::92e4519b-e07a-4e1f-898d-9b33b8d6a706" providerId="AD" clId="Web-{E57997E7-ABE6-E2A7-78AA-E78FC74F1A8B}" dt="2022-11-10T09:17:12.103" v="43"/>
          <ac:spMkLst>
            <pc:docMk/>
            <pc:sldMk cId="132274977" sldId="2517"/>
            <ac:spMk id="6" creationId="{30C42092-D19B-4C8E-8C84-5559B889AF03}"/>
          </ac:spMkLst>
        </pc:spChg>
        <pc:spChg chg="del">
          <ac:chgData name="Dr Samuela Guida" userId="S::samuelag@iwahq.org::92e4519b-e07a-4e1f-898d-9b33b8d6a706" providerId="AD" clId="Web-{E57997E7-ABE6-E2A7-78AA-E78FC74F1A8B}" dt="2022-11-10T09:17:12.103" v="42"/>
          <ac:spMkLst>
            <pc:docMk/>
            <pc:sldMk cId="132274977" sldId="2517"/>
            <ac:spMk id="7" creationId="{397D552B-63C3-4349-A241-012C9365CFC8}"/>
          </ac:spMkLst>
        </pc:spChg>
        <pc:spChg chg="del">
          <ac:chgData name="Dr Samuela Guida" userId="S::samuelag@iwahq.org::92e4519b-e07a-4e1f-898d-9b33b8d6a706" providerId="AD" clId="Web-{E57997E7-ABE6-E2A7-78AA-E78FC74F1A8B}" dt="2022-11-10T09:17:12.103" v="41"/>
          <ac:spMkLst>
            <pc:docMk/>
            <pc:sldMk cId="132274977" sldId="2517"/>
            <ac:spMk id="8" creationId="{2E57EACA-5B0A-47F2-A9EA-22AE40E53F3B}"/>
          </ac:spMkLst>
        </pc:spChg>
        <pc:spChg chg="del">
          <ac:chgData name="Dr Samuela Guida" userId="S::samuelag@iwahq.org::92e4519b-e07a-4e1f-898d-9b33b8d6a706" providerId="AD" clId="Web-{E57997E7-ABE6-E2A7-78AA-E78FC74F1A8B}" dt="2022-11-10T09:17:12.103" v="40"/>
          <ac:spMkLst>
            <pc:docMk/>
            <pc:sldMk cId="132274977" sldId="2517"/>
            <ac:spMk id="9" creationId="{F66A878D-396E-408D-9303-BA90B1F00635}"/>
          </ac:spMkLst>
        </pc:spChg>
        <pc:spChg chg="del">
          <ac:chgData name="Dr Samuela Guida" userId="S::samuelag@iwahq.org::92e4519b-e07a-4e1f-898d-9b33b8d6a706" providerId="AD" clId="Web-{E57997E7-ABE6-E2A7-78AA-E78FC74F1A8B}" dt="2022-11-10T09:17:12.103" v="39"/>
          <ac:spMkLst>
            <pc:docMk/>
            <pc:sldMk cId="132274977" sldId="2517"/>
            <ac:spMk id="10" creationId="{E7E69EC6-F0B5-4BD6-8AAC-3FCBC3683A72}"/>
          </ac:spMkLst>
        </pc:spChg>
        <pc:spChg chg="del">
          <ac:chgData name="Dr Samuela Guida" userId="S::samuelag@iwahq.org::92e4519b-e07a-4e1f-898d-9b33b8d6a706" providerId="AD" clId="Web-{E57997E7-ABE6-E2A7-78AA-E78FC74F1A8B}" dt="2022-11-10T09:17:12.103" v="38"/>
          <ac:spMkLst>
            <pc:docMk/>
            <pc:sldMk cId="132274977" sldId="2517"/>
            <ac:spMk id="11" creationId="{63F4723D-AB60-4666-B732-17862A401543}"/>
          </ac:spMkLst>
        </pc:spChg>
        <pc:spChg chg="del">
          <ac:chgData name="Dr Samuela Guida" userId="S::samuelag@iwahq.org::92e4519b-e07a-4e1f-898d-9b33b8d6a706" providerId="AD" clId="Web-{E57997E7-ABE6-E2A7-78AA-E78FC74F1A8B}" dt="2022-11-10T09:17:12.103" v="37"/>
          <ac:spMkLst>
            <pc:docMk/>
            <pc:sldMk cId="132274977" sldId="2517"/>
            <ac:spMk id="12" creationId="{1FA526ED-6D43-426C-AB38-E740B9323DFC}"/>
          </ac:spMkLst>
        </pc:spChg>
        <pc:spChg chg="del">
          <ac:chgData name="Dr Samuela Guida" userId="S::samuelag@iwahq.org::92e4519b-e07a-4e1f-898d-9b33b8d6a706" providerId="AD" clId="Web-{E57997E7-ABE6-E2A7-78AA-E78FC74F1A8B}" dt="2022-11-10T09:17:12.103" v="36"/>
          <ac:spMkLst>
            <pc:docMk/>
            <pc:sldMk cId="132274977" sldId="2517"/>
            <ac:spMk id="13" creationId="{8059940D-6674-460F-9B96-042AAC46D46C}"/>
          </ac:spMkLst>
        </pc:spChg>
        <pc:picChg chg="del">
          <ac:chgData name="Dr Samuela Guida" userId="S::samuelag@iwahq.org::92e4519b-e07a-4e1f-898d-9b33b8d6a706" providerId="AD" clId="Web-{E57997E7-ABE6-E2A7-78AA-E78FC74F1A8B}" dt="2022-11-10T09:17:10.024" v="34"/>
          <ac:picMkLst>
            <pc:docMk/>
            <pc:sldMk cId="132274977" sldId="2517"/>
            <ac:picMk id="14" creationId="{7595B355-9833-4E2B-81DE-96ABC04D4667}"/>
          </ac:picMkLst>
        </pc:picChg>
        <pc:picChg chg="del">
          <ac:chgData name="Dr Samuela Guida" userId="S::samuelag@iwahq.org::92e4519b-e07a-4e1f-898d-9b33b8d6a706" providerId="AD" clId="Web-{E57997E7-ABE6-E2A7-78AA-E78FC74F1A8B}" dt="2022-11-10T09:17:10.571" v="35"/>
          <ac:picMkLst>
            <pc:docMk/>
            <pc:sldMk cId="132274977" sldId="2517"/>
            <ac:picMk id="15" creationId="{CDA8D937-7D8B-4B0D-B1A3-066FD6748139}"/>
          </ac:picMkLst>
        </pc:picChg>
      </pc:sldChg>
      <pc:sldChg chg="add replId">
        <pc:chgData name="Dr Samuela Guida" userId="S::samuelag@iwahq.org::92e4519b-e07a-4e1f-898d-9b33b8d6a706" providerId="AD" clId="Web-{E57997E7-ABE6-E2A7-78AA-E78FC74F1A8B}" dt="2022-11-10T09:29:55.855" v="78"/>
        <pc:sldMkLst>
          <pc:docMk/>
          <pc:sldMk cId="813131995" sldId="2520"/>
        </pc:sldMkLst>
      </pc:sldChg>
    </pc:docChg>
  </pc:docChgLst>
  <pc:docChgLst>
    <pc:chgData name="Patrick Ronoh" userId="S::patrickr@iwahq.org::db5d5f31-89ca-4899-ac61-0cafe8fb5008" providerId="AD" clId="Web-{7A853B4A-235E-491C-8687-6E58DDDCB069}"/>
    <pc:docChg chg="modSld">
      <pc:chgData name="Patrick Ronoh" userId="S::patrickr@iwahq.org::db5d5f31-89ca-4899-ac61-0cafe8fb5008" providerId="AD" clId="Web-{7A853B4A-235E-491C-8687-6E58DDDCB069}" dt="2022-11-11T10:38:43.751" v="74" actId="20577"/>
      <pc:docMkLst>
        <pc:docMk/>
      </pc:docMkLst>
      <pc:sldChg chg="addSp delSp modSp">
        <pc:chgData name="Patrick Ronoh" userId="S::patrickr@iwahq.org::db5d5f31-89ca-4899-ac61-0cafe8fb5008" providerId="AD" clId="Web-{7A853B4A-235E-491C-8687-6E58DDDCB069}" dt="2022-11-11T10:38:43.751" v="74" actId="20577"/>
        <pc:sldMkLst>
          <pc:docMk/>
          <pc:sldMk cId="989561074" sldId="720"/>
        </pc:sldMkLst>
        <pc:spChg chg="add del mod">
          <ac:chgData name="Patrick Ronoh" userId="S::patrickr@iwahq.org::db5d5f31-89ca-4899-ac61-0cafe8fb5008" providerId="AD" clId="Web-{7A853B4A-235E-491C-8687-6E58DDDCB069}" dt="2022-11-11T10:37:19.030" v="57"/>
          <ac:spMkLst>
            <pc:docMk/>
            <pc:sldMk cId="989561074" sldId="720"/>
            <ac:spMk id="6" creationId="{C47376DB-F1EC-4355-9718-F821F1E3BB39}"/>
          </ac:spMkLst>
        </pc:spChg>
        <pc:spChg chg="del">
          <ac:chgData name="Patrick Ronoh" userId="S::patrickr@iwahq.org::db5d5f31-89ca-4899-ac61-0cafe8fb5008" providerId="AD" clId="Web-{7A853B4A-235E-491C-8687-6E58DDDCB069}" dt="2022-11-11T10:35:35.183" v="41"/>
          <ac:spMkLst>
            <pc:docMk/>
            <pc:sldMk cId="989561074" sldId="720"/>
            <ac:spMk id="8" creationId="{3813D159-BEDA-939E-F8CC-ADD89D57B75D}"/>
          </ac:spMkLst>
        </pc:spChg>
        <pc:spChg chg="mod">
          <ac:chgData name="Patrick Ronoh" userId="S::patrickr@iwahq.org::db5d5f31-89ca-4899-ac61-0cafe8fb5008" providerId="AD" clId="Web-{7A853B4A-235E-491C-8687-6E58DDDCB069}" dt="2022-11-11T10:38:43.751" v="74" actId="20577"/>
          <ac:spMkLst>
            <pc:docMk/>
            <pc:sldMk cId="989561074" sldId="720"/>
            <ac:spMk id="10" creationId="{51A5CFC3-F811-F6A6-BD39-C17CD9CF5952}"/>
          </ac:spMkLst>
        </pc:spChg>
        <pc:spChg chg="del mod">
          <ac:chgData name="Patrick Ronoh" userId="S::patrickr@iwahq.org::db5d5f31-89ca-4899-ac61-0cafe8fb5008" providerId="AD" clId="Web-{7A853B4A-235E-491C-8687-6E58DDDCB069}" dt="2022-11-11T10:35:27.245" v="40"/>
          <ac:spMkLst>
            <pc:docMk/>
            <pc:sldMk cId="989561074" sldId="720"/>
            <ac:spMk id="14" creationId="{89EA03D2-D43B-60BE-C0E2-A87EF8BD0A42}"/>
          </ac:spMkLst>
        </pc:spChg>
        <pc:picChg chg="mod">
          <ac:chgData name="Patrick Ronoh" userId="S::patrickr@iwahq.org::db5d5f31-89ca-4899-ac61-0cafe8fb5008" providerId="AD" clId="Web-{7A853B4A-235E-491C-8687-6E58DDDCB069}" dt="2022-11-11T10:38:21.579" v="69" actId="1076"/>
          <ac:picMkLst>
            <pc:docMk/>
            <pc:sldMk cId="989561074" sldId="720"/>
            <ac:picMk id="3" creationId="{17910E26-F9F3-3CE9-0FDE-FC832EDE9822}"/>
          </ac:picMkLst>
        </pc:picChg>
        <pc:picChg chg="mod">
          <ac:chgData name="Patrick Ronoh" userId="S::patrickr@iwahq.org::db5d5f31-89ca-4899-ac61-0cafe8fb5008" providerId="AD" clId="Web-{7A853B4A-235E-491C-8687-6E58DDDCB069}" dt="2022-11-11T10:38:38.267" v="73" actId="14100"/>
          <ac:picMkLst>
            <pc:docMk/>
            <pc:sldMk cId="989561074" sldId="720"/>
            <ac:picMk id="5" creationId="{098DD1B4-DD6A-C0AF-479B-3D7BB386861F}"/>
          </ac:picMkLst>
        </pc:picChg>
      </pc:sldChg>
      <pc:sldChg chg="addSp delSp modSp">
        <pc:chgData name="Patrick Ronoh" userId="S::patrickr@iwahq.org::db5d5f31-89ca-4899-ac61-0cafe8fb5008" providerId="AD" clId="Web-{7A853B4A-235E-491C-8687-6E58DDDCB069}" dt="2022-11-11T10:38:09.547" v="67" actId="14100"/>
        <pc:sldMkLst>
          <pc:docMk/>
          <pc:sldMk cId="925347045" sldId="2524"/>
        </pc:sldMkLst>
        <pc:spChg chg="add mod">
          <ac:chgData name="Patrick Ronoh" userId="S::patrickr@iwahq.org::db5d5f31-89ca-4899-ac61-0cafe8fb5008" providerId="AD" clId="Web-{7A853B4A-235E-491C-8687-6E58DDDCB069}" dt="2022-11-11T10:38:09.547" v="67" actId="14100"/>
          <ac:spMkLst>
            <pc:docMk/>
            <pc:sldMk cId="925347045" sldId="2524"/>
            <ac:spMk id="2" creationId="{F58618FD-18F1-EF78-2E27-265F8592C4BA}"/>
          </ac:spMkLst>
        </pc:spChg>
        <pc:picChg chg="mod">
          <ac:chgData name="Patrick Ronoh" userId="S::patrickr@iwahq.org::db5d5f31-89ca-4899-ac61-0cafe8fb5008" providerId="AD" clId="Web-{7A853B4A-235E-491C-8687-6E58DDDCB069}" dt="2022-11-11T10:37:47.937" v="64" actId="1076"/>
          <ac:picMkLst>
            <pc:docMk/>
            <pc:sldMk cId="925347045" sldId="2524"/>
            <ac:picMk id="5" creationId="{098DD1B4-DD6A-C0AF-479B-3D7BB386861F}"/>
          </ac:picMkLst>
        </pc:picChg>
        <pc:picChg chg="mod">
          <ac:chgData name="Patrick Ronoh" userId="S::patrickr@iwahq.org::db5d5f31-89ca-4899-ac61-0cafe8fb5008" providerId="AD" clId="Web-{7A853B4A-235E-491C-8687-6E58DDDCB069}" dt="2022-11-11T10:38:02.250" v="66" actId="14100"/>
          <ac:picMkLst>
            <pc:docMk/>
            <pc:sldMk cId="925347045" sldId="2524"/>
            <ac:picMk id="6" creationId="{34B3EDFF-6093-862A-9217-604EE73B42AA}"/>
          </ac:picMkLst>
        </pc:picChg>
        <pc:picChg chg="del">
          <ac:chgData name="Patrick Ronoh" userId="S::patrickr@iwahq.org::db5d5f31-89ca-4899-ac61-0cafe8fb5008" providerId="AD" clId="Web-{7A853B4A-235E-491C-8687-6E58DDDCB069}" dt="2022-11-11T10:37:09.983" v="56"/>
          <ac:picMkLst>
            <pc:docMk/>
            <pc:sldMk cId="925347045" sldId="2524"/>
            <ac:picMk id="10" creationId="{735C2EB8-1889-BA6D-9AD5-86197A9DE629}"/>
          </ac:picMkLst>
        </pc:picChg>
      </pc:sldChg>
    </pc:docChg>
  </pc:docChgLst>
  <pc:docChgLst>
    <pc:chgData name="Erin Jordan" userId="1d6ff515-7b27-4834-9273-4ce003f7ed59" providerId="ADAL" clId="{D647B998-CB32-43A2-A666-E76546251B0D}"/>
    <pc:docChg chg="modSld">
      <pc:chgData name="Erin Jordan" userId="1d6ff515-7b27-4834-9273-4ce003f7ed59" providerId="ADAL" clId="{D647B998-CB32-43A2-A666-E76546251B0D}" dt="2022-11-14T14:34:22.664" v="2" actId="20577"/>
      <pc:docMkLst>
        <pc:docMk/>
      </pc:docMkLst>
      <pc:sldChg chg="modNotesTx">
        <pc:chgData name="Erin Jordan" userId="1d6ff515-7b27-4834-9273-4ce003f7ed59" providerId="ADAL" clId="{D647B998-CB32-43A2-A666-E76546251B0D}" dt="2022-11-14T14:33:49.868" v="0"/>
        <pc:sldMkLst>
          <pc:docMk/>
          <pc:sldMk cId="293643723" sldId="306"/>
        </pc:sldMkLst>
      </pc:sldChg>
      <pc:sldChg chg="modNotesTx">
        <pc:chgData name="Erin Jordan" userId="1d6ff515-7b27-4834-9273-4ce003f7ed59" providerId="ADAL" clId="{D647B998-CB32-43A2-A666-E76546251B0D}" dt="2022-11-14T14:33:57.154" v="1" actId="20577"/>
        <pc:sldMkLst>
          <pc:docMk/>
          <pc:sldMk cId="4186130787" sldId="719"/>
        </pc:sldMkLst>
      </pc:sldChg>
      <pc:sldChg chg="modNotesTx">
        <pc:chgData name="Erin Jordan" userId="1d6ff515-7b27-4834-9273-4ce003f7ed59" providerId="ADAL" clId="{D647B998-CB32-43A2-A666-E76546251B0D}" dt="2022-11-14T14:34:22.664" v="2" actId="20577"/>
        <pc:sldMkLst>
          <pc:docMk/>
          <pc:sldMk cId="3189757989" sldId="722"/>
        </pc:sldMkLst>
      </pc:sldChg>
    </pc:docChg>
  </pc:docChgLst>
  <pc:docChgLst>
    <pc:chgData name="Samuel Asante" userId="S::samuela@iwahq.org::f19c86bc-4ab9-4e70-b26e-796176ff12bb" providerId="AD" clId="Web-{F204B249-7837-4B38-A894-154BA1BCA01A}"/>
    <pc:docChg chg="modSld">
      <pc:chgData name="Samuel Asante" userId="S::samuela@iwahq.org::f19c86bc-4ab9-4e70-b26e-796176ff12bb" providerId="AD" clId="Web-{F204B249-7837-4B38-A894-154BA1BCA01A}" dt="2022-11-11T15:13:17.705" v="111"/>
      <pc:docMkLst>
        <pc:docMk/>
      </pc:docMkLst>
      <pc:sldChg chg="modSp">
        <pc:chgData name="Samuel Asante" userId="S::samuela@iwahq.org::f19c86bc-4ab9-4e70-b26e-796176ff12bb" providerId="AD" clId="Web-{F204B249-7837-4B38-A894-154BA1BCA01A}" dt="2022-11-11T15:13:17.705" v="111"/>
        <pc:sldMkLst>
          <pc:docMk/>
          <pc:sldMk cId="676266382" sldId="300"/>
        </pc:sldMkLst>
        <pc:graphicFrameChg chg="mod modGraphic">
          <ac:chgData name="Samuel Asante" userId="S::samuela@iwahq.org::f19c86bc-4ab9-4e70-b26e-796176ff12bb" providerId="AD" clId="Web-{F204B249-7837-4B38-A894-154BA1BCA01A}" dt="2022-11-11T15:13:17.705" v="111"/>
          <ac:graphicFrameMkLst>
            <pc:docMk/>
            <pc:sldMk cId="676266382" sldId="300"/>
            <ac:graphicFrameMk id="4" creationId="{DDE75DD2-CF96-4FE5-B285-369A1BF31204}"/>
          </ac:graphicFrameMkLst>
        </pc:graphicFrameChg>
      </pc:sldChg>
      <pc:sldChg chg="modSp">
        <pc:chgData name="Samuel Asante" userId="S::samuela@iwahq.org::f19c86bc-4ab9-4e70-b26e-796176ff12bb" providerId="AD" clId="Web-{F204B249-7837-4B38-A894-154BA1BCA01A}" dt="2022-11-11T14:52:03.380" v="97"/>
        <pc:sldMkLst>
          <pc:docMk/>
          <pc:sldMk cId="3845634088" sldId="2523"/>
        </pc:sldMkLst>
        <pc:graphicFrameChg chg="mod modGraphic">
          <ac:chgData name="Samuel Asante" userId="S::samuela@iwahq.org::f19c86bc-4ab9-4e70-b26e-796176ff12bb" providerId="AD" clId="Web-{F204B249-7837-4B38-A894-154BA1BCA01A}" dt="2022-11-11T14:52:03.380" v="97"/>
          <ac:graphicFrameMkLst>
            <pc:docMk/>
            <pc:sldMk cId="3845634088" sldId="2523"/>
            <ac:graphicFrameMk id="4" creationId="{DDE75DD2-CF96-4FE5-B285-369A1BF31204}"/>
          </ac:graphicFrameMkLst>
        </pc:graphicFrameChg>
      </pc:sldChg>
    </pc:docChg>
  </pc:docChgLst>
  <pc:docChgLst>
    <pc:chgData name="Barbara Thompson" userId="S::barbarat@iwahq.org::6ccac605-b535-4c38-931f-8a2affca95c4" providerId="AD" clId="Web-{06BAFA44-CE94-77E2-57D0-F18E7C0C5D02}"/>
    <pc:docChg chg="addSld delSld modSld sldOrd modMainMaster modSection">
      <pc:chgData name="Barbara Thompson" userId="S::barbarat@iwahq.org::6ccac605-b535-4c38-931f-8a2affca95c4" providerId="AD" clId="Web-{06BAFA44-CE94-77E2-57D0-F18E7C0C5D02}" dt="2023-10-19T12:09:51.230" v="199"/>
      <pc:docMkLst>
        <pc:docMk/>
      </pc:docMkLst>
      <pc:sldChg chg="modSp">
        <pc:chgData name="Barbara Thompson" userId="S::barbarat@iwahq.org::6ccac605-b535-4c38-931f-8a2affca95c4" providerId="AD" clId="Web-{06BAFA44-CE94-77E2-57D0-F18E7C0C5D02}" dt="2023-10-19T12:09:51.230" v="199"/>
        <pc:sldMkLst>
          <pc:docMk/>
          <pc:sldMk cId="676266382" sldId="300"/>
        </pc:sldMkLst>
        <pc:graphicFrameChg chg="mod modGraphic">
          <ac:chgData name="Barbara Thompson" userId="S::barbarat@iwahq.org::6ccac605-b535-4c38-931f-8a2affca95c4" providerId="AD" clId="Web-{06BAFA44-CE94-77E2-57D0-F18E7C0C5D02}" dt="2023-10-19T12:09:51.230" v="199"/>
          <ac:graphicFrameMkLst>
            <pc:docMk/>
            <pc:sldMk cId="676266382" sldId="300"/>
            <ac:graphicFrameMk id="4" creationId="{DDE75DD2-CF96-4FE5-B285-369A1BF31204}"/>
          </ac:graphicFrameMkLst>
        </pc:graphicFrameChg>
      </pc:sldChg>
      <pc:sldChg chg="ord">
        <pc:chgData name="Barbara Thompson" userId="S::barbarat@iwahq.org::6ccac605-b535-4c38-931f-8a2affca95c4" providerId="AD" clId="Web-{06BAFA44-CE94-77E2-57D0-F18E7C0C5D02}" dt="2023-10-19T12:02:10.372" v="14"/>
        <pc:sldMkLst>
          <pc:docMk/>
          <pc:sldMk cId="3635700079" sldId="302"/>
        </pc:sldMkLst>
      </pc:sldChg>
      <pc:sldChg chg="ord">
        <pc:chgData name="Barbara Thompson" userId="S::barbarat@iwahq.org::6ccac605-b535-4c38-931f-8a2affca95c4" providerId="AD" clId="Web-{06BAFA44-CE94-77E2-57D0-F18E7C0C5D02}" dt="2023-10-19T11:59:23.586" v="11"/>
        <pc:sldMkLst>
          <pc:docMk/>
          <pc:sldMk cId="293643723" sldId="306"/>
        </pc:sldMkLst>
      </pc:sldChg>
      <pc:sldChg chg="ord">
        <pc:chgData name="Barbara Thompson" userId="S::barbarat@iwahq.org::6ccac605-b535-4c38-931f-8a2affca95c4" providerId="AD" clId="Web-{06BAFA44-CE94-77E2-57D0-F18E7C0C5D02}" dt="2023-10-19T12:01:44.809" v="13"/>
        <pc:sldMkLst>
          <pc:docMk/>
          <pc:sldMk cId="3661856799" sldId="717"/>
        </pc:sldMkLst>
      </pc:sldChg>
      <pc:sldChg chg="ord">
        <pc:chgData name="Barbara Thompson" userId="S::barbarat@iwahq.org::6ccac605-b535-4c38-931f-8a2affca95c4" providerId="AD" clId="Web-{06BAFA44-CE94-77E2-57D0-F18E7C0C5D02}" dt="2023-10-19T12:00:15.119" v="12"/>
        <pc:sldMkLst>
          <pc:docMk/>
          <pc:sldMk cId="3189757989" sldId="722"/>
        </pc:sldMkLst>
      </pc:sldChg>
      <pc:sldChg chg="del">
        <pc:chgData name="Barbara Thompson" userId="S::barbarat@iwahq.org::6ccac605-b535-4c38-931f-8a2affca95c4" providerId="AD" clId="Web-{06BAFA44-CE94-77E2-57D0-F18E7C0C5D02}" dt="2023-10-19T11:56:41.222" v="0"/>
        <pc:sldMkLst>
          <pc:docMk/>
          <pc:sldMk cId="1110610101" sldId="2526"/>
        </pc:sldMkLst>
      </pc:sldChg>
      <pc:sldChg chg="del ord">
        <pc:chgData name="Barbara Thompson" userId="S::barbarat@iwahq.org::6ccac605-b535-4c38-931f-8a2affca95c4" providerId="AD" clId="Web-{06BAFA44-CE94-77E2-57D0-F18E7C0C5D02}" dt="2023-10-19T11:57:58.287" v="9"/>
        <pc:sldMkLst>
          <pc:docMk/>
          <pc:sldMk cId="895387714" sldId="2527"/>
        </pc:sldMkLst>
      </pc:sldChg>
      <pc:sldChg chg="modSp add ord">
        <pc:chgData name="Barbara Thompson" userId="S::barbarat@iwahq.org::6ccac605-b535-4c38-931f-8a2affca95c4" providerId="AD" clId="Web-{06BAFA44-CE94-77E2-57D0-F18E7C0C5D02}" dt="2023-10-19T12:08:12.664" v="19" actId="20577"/>
        <pc:sldMkLst>
          <pc:docMk/>
          <pc:sldMk cId="3815946023" sldId="8255"/>
        </pc:sldMkLst>
        <pc:spChg chg="mod">
          <ac:chgData name="Barbara Thompson" userId="S::barbarat@iwahq.org::6ccac605-b535-4c38-931f-8a2affca95c4" providerId="AD" clId="Web-{06BAFA44-CE94-77E2-57D0-F18E7C0C5D02}" dt="2023-10-19T12:07:54.273" v="17" actId="14100"/>
          <ac:spMkLst>
            <pc:docMk/>
            <pc:sldMk cId="3815946023" sldId="8255"/>
            <ac:spMk id="14" creationId="{00000000-0000-0000-0000-000000000000}"/>
          </ac:spMkLst>
        </pc:spChg>
        <pc:spChg chg="mod">
          <ac:chgData name="Barbara Thompson" userId="S::barbarat@iwahq.org::6ccac605-b535-4c38-931f-8a2affca95c4" providerId="AD" clId="Web-{06BAFA44-CE94-77E2-57D0-F18E7C0C5D02}" dt="2023-10-19T12:08:12.664" v="19" actId="20577"/>
          <ac:spMkLst>
            <pc:docMk/>
            <pc:sldMk cId="3815946023" sldId="8255"/>
            <ac:spMk id="19" creationId="{00000000-0000-0000-0000-000000000000}"/>
          </ac:spMkLst>
        </pc:spChg>
        <pc:spChg chg="mod">
          <ac:chgData name="Barbara Thompson" userId="S::barbarat@iwahq.org::6ccac605-b535-4c38-931f-8a2affca95c4" providerId="AD" clId="Web-{06BAFA44-CE94-77E2-57D0-F18E7C0C5D02}" dt="2023-10-19T12:07:49.960" v="16" actId="20577"/>
          <ac:spMkLst>
            <pc:docMk/>
            <pc:sldMk cId="3815946023" sldId="8255"/>
            <ac:spMk id="22" creationId="{00000000-0000-0000-0000-000000000000}"/>
          </ac:spMkLst>
        </pc:spChg>
      </pc:sldChg>
      <pc:sldChg chg="add ord">
        <pc:chgData name="Barbara Thompson" userId="S::barbarat@iwahq.org::6ccac605-b535-4c38-931f-8a2affca95c4" providerId="AD" clId="Web-{06BAFA44-CE94-77E2-57D0-F18E7C0C5D02}" dt="2023-10-19T11:58:28.756" v="10"/>
        <pc:sldMkLst>
          <pc:docMk/>
          <pc:sldMk cId="1723261388" sldId="8256"/>
        </pc:sldMkLst>
      </pc:sldChg>
      <pc:sldMasterChg chg="addSldLayout modSldLayout">
        <pc:chgData name="Barbara Thompson" userId="S::barbarat@iwahq.org::6ccac605-b535-4c38-931f-8a2affca95c4" providerId="AD" clId="Web-{06BAFA44-CE94-77E2-57D0-F18E7C0C5D02}" dt="2023-10-19T11:57:11.301" v="1"/>
        <pc:sldMasterMkLst>
          <pc:docMk/>
          <pc:sldMasterMk cId="1486720031" sldId="2147483660"/>
        </pc:sldMasterMkLst>
        <pc:sldLayoutChg chg="add">
          <pc:chgData name="Barbara Thompson" userId="S::barbarat@iwahq.org::6ccac605-b535-4c38-931f-8a2affca95c4" providerId="AD" clId="Web-{06BAFA44-CE94-77E2-57D0-F18E7C0C5D02}" dt="2023-10-19T11:57:11.301" v="1"/>
          <pc:sldLayoutMkLst>
            <pc:docMk/>
            <pc:sldMasterMk cId="1486720031" sldId="2147483660"/>
            <pc:sldLayoutMk cId="1296313122" sldId="2147483661"/>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349611638" sldId="2147483662"/>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4266260351" sldId="2147483663"/>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898629370" sldId="2147483664"/>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4179987217" sldId="2147483665"/>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1659086248" sldId="2147483666"/>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4015690835" sldId="2147483667"/>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2125408999" sldId="2147483668"/>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2006035753" sldId="2147483669"/>
          </pc:sldLayoutMkLst>
        </pc:sldLayoutChg>
        <pc:sldLayoutChg chg="add">
          <pc:chgData name="Barbara Thompson" userId="S::barbarat@iwahq.org::6ccac605-b535-4c38-931f-8a2affca95c4" providerId="AD" clId="Web-{06BAFA44-CE94-77E2-57D0-F18E7C0C5D02}" dt="2023-10-19T11:57:11.301" v="1"/>
          <pc:sldLayoutMkLst>
            <pc:docMk/>
            <pc:sldMasterMk cId="1486720031" sldId="2147483660"/>
            <pc:sldLayoutMk cId="1753881509" sldId="2147483670"/>
          </pc:sldLayoutMkLst>
        </pc:sldLayoutChg>
        <pc:sldLayoutChg chg="replId">
          <pc:chgData name="Barbara Thompson" userId="S::barbarat@iwahq.org::6ccac605-b535-4c38-931f-8a2affca95c4" providerId="AD" clId="Web-{06BAFA44-CE94-77E2-57D0-F18E7C0C5D02}" dt="2023-10-19T11:57:11.301" v="1"/>
          <pc:sldLayoutMkLst>
            <pc:docMk/>
            <pc:sldMasterMk cId="1486720031" sldId="2147483660"/>
            <pc:sldLayoutMk cId="376140497" sldId="2147483689"/>
          </pc:sldLayoutMkLst>
        </pc:sldLayoutChg>
        <pc:sldLayoutChg chg="replId">
          <pc:chgData name="Barbara Thompson" userId="S::barbarat@iwahq.org::6ccac605-b535-4c38-931f-8a2affca95c4" providerId="AD" clId="Web-{06BAFA44-CE94-77E2-57D0-F18E7C0C5D02}" dt="2023-10-19T11:57:11.301" v="1"/>
          <pc:sldLayoutMkLst>
            <pc:docMk/>
            <pc:sldMasterMk cId="1486720031" sldId="2147483660"/>
            <pc:sldLayoutMk cId="201688018" sldId="2147483690"/>
          </pc:sldLayoutMkLst>
        </pc:sldLayoutChg>
        <pc:sldLayoutChg chg="replId">
          <pc:chgData name="Barbara Thompson" userId="S::barbarat@iwahq.org::6ccac605-b535-4c38-931f-8a2affca95c4" providerId="AD" clId="Web-{06BAFA44-CE94-77E2-57D0-F18E7C0C5D02}" dt="2023-10-19T11:57:11.301" v="1"/>
          <pc:sldLayoutMkLst>
            <pc:docMk/>
            <pc:sldMasterMk cId="1486720031" sldId="2147483660"/>
            <pc:sldLayoutMk cId="1447048555" sldId="2147483691"/>
          </pc:sldLayoutMkLst>
        </pc:sldLayoutChg>
        <pc:sldLayoutChg chg="replId">
          <pc:chgData name="Barbara Thompson" userId="S::barbarat@iwahq.org::6ccac605-b535-4c38-931f-8a2affca95c4" providerId="AD" clId="Web-{06BAFA44-CE94-77E2-57D0-F18E7C0C5D02}" dt="2023-10-19T11:57:11.301" v="1"/>
          <pc:sldLayoutMkLst>
            <pc:docMk/>
            <pc:sldMasterMk cId="1486720031" sldId="2147483660"/>
            <pc:sldLayoutMk cId="3519065627" sldId="2147483692"/>
          </pc:sldLayoutMkLst>
        </pc:sldLayoutChg>
        <pc:sldLayoutChg chg="replId">
          <pc:chgData name="Barbara Thompson" userId="S::barbarat@iwahq.org::6ccac605-b535-4c38-931f-8a2affca95c4" providerId="AD" clId="Web-{06BAFA44-CE94-77E2-57D0-F18E7C0C5D02}" dt="2023-10-19T11:57:11.301" v="1"/>
          <pc:sldLayoutMkLst>
            <pc:docMk/>
            <pc:sldMasterMk cId="1486720031" sldId="2147483660"/>
            <pc:sldLayoutMk cId="2776765198" sldId="2147483693"/>
          </pc:sldLayoutMkLst>
        </pc:sldLayoutChg>
      </pc:sldMasterChg>
      <pc:sldMasterChg chg="replId modSldLayout">
        <pc:chgData name="Barbara Thompson" userId="S::barbarat@iwahq.org::6ccac605-b535-4c38-931f-8a2affca95c4" providerId="AD" clId="Web-{06BAFA44-CE94-77E2-57D0-F18E7C0C5D02}" dt="2023-10-19T11:57:11.301" v="1"/>
        <pc:sldMasterMkLst>
          <pc:docMk/>
          <pc:sldMasterMk cId="591820248" sldId="2147483694"/>
        </pc:sldMasterMkLst>
        <pc:sldLayoutChg chg="replId">
          <pc:chgData name="Barbara Thompson" userId="S::barbarat@iwahq.org::6ccac605-b535-4c38-931f-8a2affca95c4" providerId="AD" clId="Web-{06BAFA44-CE94-77E2-57D0-F18E7C0C5D02}" dt="2023-10-19T11:57:11.301" v="1"/>
          <pc:sldLayoutMkLst>
            <pc:docMk/>
            <pc:sldMasterMk cId="591820248" sldId="2147483694"/>
            <pc:sldLayoutMk cId="529793538" sldId="2147483695"/>
          </pc:sldLayoutMkLst>
        </pc:sldLayoutChg>
        <pc:sldLayoutChg chg="replId">
          <pc:chgData name="Barbara Thompson" userId="S::barbarat@iwahq.org::6ccac605-b535-4c38-931f-8a2affca95c4" providerId="AD" clId="Web-{06BAFA44-CE94-77E2-57D0-F18E7C0C5D02}" dt="2023-10-19T11:57:11.301" v="1"/>
          <pc:sldLayoutMkLst>
            <pc:docMk/>
            <pc:sldMasterMk cId="591820248" sldId="2147483694"/>
            <pc:sldLayoutMk cId="1174891382" sldId="2147483696"/>
          </pc:sldLayoutMkLst>
        </pc:sldLayoutChg>
        <pc:sldLayoutChg chg="replId">
          <pc:chgData name="Barbara Thompson" userId="S::barbarat@iwahq.org::6ccac605-b535-4c38-931f-8a2affca95c4" providerId="AD" clId="Web-{06BAFA44-CE94-77E2-57D0-F18E7C0C5D02}" dt="2023-10-19T11:57:11.301" v="1"/>
          <pc:sldLayoutMkLst>
            <pc:docMk/>
            <pc:sldMasterMk cId="591820248" sldId="2147483694"/>
            <pc:sldLayoutMk cId="3854151026" sldId="2147483697"/>
          </pc:sldLayoutMkLst>
        </pc:sldLayoutChg>
        <pc:sldLayoutChg chg="replId">
          <pc:chgData name="Barbara Thompson" userId="S::barbarat@iwahq.org::6ccac605-b535-4c38-931f-8a2affca95c4" providerId="AD" clId="Web-{06BAFA44-CE94-77E2-57D0-F18E7C0C5D02}" dt="2023-10-19T11:57:11.301" v="1"/>
          <pc:sldLayoutMkLst>
            <pc:docMk/>
            <pc:sldMasterMk cId="591820248" sldId="2147483694"/>
            <pc:sldLayoutMk cId="1774931555" sldId="2147483698"/>
          </pc:sldLayoutMkLst>
        </pc:sldLayoutChg>
      </pc:sldMasterChg>
    </pc:docChg>
  </pc:docChgLst>
  <pc:docChgLst>
    <pc:chgData name="Kerrie Dyer" userId="S::kerried@iwahq.org::93d20e23-23bc-4e19-b10d-cf8317df6481" providerId="AD" clId="Web-{80334733-4F6F-A61A-B88B-38EFF3EDB83F}"/>
    <pc:docChg chg="modSld">
      <pc:chgData name="Kerrie Dyer" userId="S::kerried@iwahq.org::93d20e23-23bc-4e19-b10d-cf8317df6481" providerId="AD" clId="Web-{80334733-4F6F-A61A-B88B-38EFF3EDB83F}" dt="2023-04-13T08:08:54.201" v="1"/>
      <pc:docMkLst>
        <pc:docMk/>
      </pc:docMkLst>
      <pc:sldChg chg="modSp">
        <pc:chgData name="Kerrie Dyer" userId="S::kerried@iwahq.org::93d20e23-23bc-4e19-b10d-cf8317df6481" providerId="AD" clId="Web-{80334733-4F6F-A61A-B88B-38EFF3EDB83F}" dt="2023-04-13T08:08:54.201" v="1"/>
        <pc:sldMkLst>
          <pc:docMk/>
          <pc:sldMk cId="3845634088" sldId="2523"/>
        </pc:sldMkLst>
        <pc:graphicFrameChg chg="mod modGraphic">
          <ac:chgData name="Kerrie Dyer" userId="S::kerried@iwahq.org::93d20e23-23bc-4e19-b10d-cf8317df6481" providerId="AD" clId="Web-{80334733-4F6F-A61A-B88B-38EFF3EDB83F}" dt="2023-04-13T08:08:54.201" v="1"/>
          <ac:graphicFrameMkLst>
            <pc:docMk/>
            <pc:sldMk cId="3845634088" sldId="2523"/>
            <ac:graphicFrameMk id="4" creationId="{DDE75DD2-CF96-4FE5-B285-369A1BF31204}"/>
          </ac:graphicFrameMkLst>
        </pc:graphicFrameChg>
      </pc:sldChg>
    </pc:docChg>
  </pc:docChgLst>
  <pc:docChgLst>
    <pc:chgData name="Florence Laker" userId="S::florencel@iwahq.org::7102c980-5e0d-4157-ae4b-b2dee82e0140" providerId="AD" clId="Web-{7786C1E7-65AD-403C-89CB-5843644032E5}"/>
    <pc:docChg chg="addSld delSld modSld modSection">
      <pc:chgData name="Florence Laker" userId="S::florencel@iwahq.org::7102c980-5e0d-4157-ae4b-b2dee82e0140" providerId="AD" clId="Web-{7786C1E7-65AD-403C-89CB-5843644032E5}" dt="2022-11-11T11:16:40.375" v="905"/>
      <pc:docMkLst>
        <pc:docMk/>
      </pc:docMkLst>
      <pc:sldChg chg="addSp delSp modSp">
        <pc:chgData name="Florence Laker" userId="S::florencel@iwahq.org::7102c980-5e0d-4157-ae4b-b2dee82e0140" providerId="AD" clId="Web-{7786C1E7-65AD-403C-89CB-5843644032E5}" dt="2022-11-11T11:16:40.375" v="905"/>
        <pc:sldMkLst>
          <pc:docMk/>
          <pc:sldMk cId="989561074" sldId="720"/>
        </pc:sldMkLst>
        <pc:spChg chg="mod">
          <ac:chgData name="Florence Laker" userId="S::florencel@iwahq.org::7102c980-5e0d-4157-ae4b-b2dee82e0140" providerId="AD" clId="Web-{7786C1E7-65AD-403C-89CB-5843644032E5}" dt="2022-11-11T10:04:21.616" v="222" actId="20577"/>
          <ac:spMkLst>
            <pc:docMk/>
            <pc:sldMk cId="989561074" sldId="720"/>
            <ac:spMk id="4" creationId="{8DF42793-0472-4B31-BACC-78EE5F34B472}"/>
          </ac:spMkLst>
        </pc:spChg>
        <pc:spChg chg="mod">
          <ac:chgData name="Florence Laker" userId="S::florencel@iwahq.org::7102c980-5e0d-4157-ae4b-b2dee82e0140" providerId="AD" clId="Web-{7786C1E7-65AD-403C-89CB-5843644032E5}" dt="2022-11-11T11:16:40.375" v="905"/>
          <ac:spMkLst>
            <pc:docMk/>
            <pc:sldMk cId="989561074" sldId="720"/>
            <ac:spMk id="6" creationId="{7286576C-3FA6-39F4-47AB-8163F64CAE1F}"/>
          </ac:spMkLst>
        </pc:spChg>
        <pc:spChg chg="add mod">
          <ac:chgData name="Florence Laker" userId="S::florencel@iwahq.org::7102c980-5e0d-4157-ae4b-b2dee82e0140" providerId="AD" clId="Web-{7786C1E7-65AD-403C-89CB-5843644032E5}" dt="2022-11-11T10:32:42.072" v="698" actId="20577"/>
          <ac:spMkLst>
            <pc:docMk/>
            <pc:sldMk cId="989561074" sldId="720"/>
            <ac:spMk id="8" creationId="{3813D159-BEDA-939E-F8CC-ADD89D57B75D}"/>
          </ac:spMkLst>
        </pc:spChg>
        <pc:spChg chg="add mod">
          <ac:chgData name="Florence Laker" userId="S::florencel@iwahq.org::7102c980-5e0d-4157-ae4b-b2dee82e0140" providerId="AD" clId="Web-{7786C1E7-65AD-403C-89CB-5843644032E5}" dt="2022-11-11T10:28:52.083" v="659" actId="20577"/>
          <ac:spMkLst>
            <pc:docMk/>
            <pc:sldMk cId="989561074" sldId="720"/>
            <ac:spMk id="10" creationId="{51A5CFC3-F811-F6A6-BD39-C17CD9CF5952}"/>
          </ac:spMkLst>
        </pc:spChg>
        <pc:spChg chg="add del mod">
          <ac:chgData name="Florence Laker" userId="S::florencel@iwahq.org::7102c980-5e0d-4157-ae4b-b2dee82e0140" providerId="AD" clId="Web-{7786C1E7-65AD-403C-89CB-5843644032E5}" dt="2022-11-11T10:05:42.274" v="252"/>
          <ac:spMkLst>
            <pc:docMk/>
            <pc:sldMk cId="989561074" sldId="720"/>
            <ac:spMk id="12" creationId="{5B7814D4-327D-B612-1398-8F3421AF0E52}"/>
          </ac:spMkLst>
        </pc:spChg>
        <pc:spChg chg="add mod">
          <ac:chgData name="Florence Laker" userId="S::florencel@iwahq.org::7102c980-5e0d-4157-ae4b-b2dee82e0140" providerId="AD" clId="Web-{7786C1E7-65AD-403C-89CB-5843644032E5}" dt="2022-11-11T10:27:41.472" v="651" actId="20577"/>
          <ac:spMkLst>
            <pc:docMk/>
            <pc:sldMk cId="989561074" sldId="720"/>
            <ac:spMk id="14" creationId="{89EA03D2-D43B-60BE-C0E2-A87EF8BD0A42}"/>
          </ac:spMkLst>
        </pc:spChg>
        <pc:picChg chg="del">
          <ac:chgData name="Florence Laker" userId="S::florencel@iwahq.org::7102c980-5e0d-4157-ae4b-b2dee82e0140" providerId="AD" clId="Web-{7786C1E7-65AD-403C-89CB-5843644032E5}" dt="2022-11-11T09:49:03.176" v="11"/>
          <ac:picMkLst>
            <pc:docMk/>
            <pc:sldMk cId="989561074" sldId="720"/>
            <ac:picMk id="6" creationId="{34B3EDFF-6093-862A-9217-604EE73B42AA}"/>
          </ac:picMkLst>
        </pc:picChg>
      </pc:sldChg>
      <pc:sldChg chg="addSp delSp modSp add del replId">
        <pc:chgData name="Florence Laker" userId="S::florencel@iwahq.org::7102c980-5e0d-4157-ae4b-b2dee82e0140" providerId="AD" clId="Web-{7786C1E7-65AD-403C-89CB-5843644032E5}" dt="2022-11-11T10:49:51.921" v="861"/>
        <pc:sldMkLst>
          <pc:docMk/>
          <pc:sldMk cId="925347045" sldId="2524"/>
        </pc:sldMkLst>
        <pc:spChg chg="mod">
          <ac:chgData name="Florence Laker" userId="S::florencel@iwahq.org::7102c980-5e0d-4157-ae4b-b2dee82e0140" providerId="AD" clId="Web-{7786C1E7-65AD-403C-89CB-5843644032E5}" dt="2022-11-11T10:47:54.247" v="860" actId="20577"/>
          <ac:spMkLst>
            <pc:docMk/>
            <pc:sldMk cId="925347045" sldId="2524"/>
            <ac:spMk id="2" creationId="{F58618FD-18F1-EF78-2E27-265F8592C4BA}"/>
          </ac:spMkLst>
        </pc:spChg>
        <pc:spChg chg="mod">
          <ac:chgData name="Florence Laker" userId="S::florencel@iwahq.org::7102c980-5e0d-4157-ae4b-b2dee82e0140" providerId="AD" clId="Web-{7786C1E7-65AD-403C-89CB-5843644032E5}" dt="2022-11-11T10:06:45.697" v="264" actId="20577"/>
          <ac:spMkLst>
            <pc:docMk/>
            <pc:sldMk cId="925347045" sldId="2524"/>
            <ac:spMk id="4" creationId="{8DF42793-0472-4B31-BACC-78EE5F34B472}"/>
          </ac:spMkLst>
        </pc:spChg>
        <pc:spChg chg="add mod">
          <ac:chgData name="Florence Laker" userId="S::florencel@iwahq.org::7102c980-5e0d-4157-ae4b-b2dee82e0140" providerId="AD" clId="Web-{7786C1E7-65AD-403C-89CB-5843644032E5}" dt="2022-11-11T10:12:39.985" v="283" actId="20577"/>
          <ac:spMkLst>
            <pc:docMk/>
            <pc:sldMk cId="925347045" sldId="2524"/>
            <ac:spMk id="9" creationId="{38110A54-C62F-A9C9-1FDC-2C0ABB91E878}"/>
          </ac:spMkLst>
        </pc:spChg>
        <pc:picChg chg="add del mod">
          <ac:chgData name="Florence Laker" userId="S::florencel@iwahq.org::7102c980-5e0d-4157-ae4b-b2dee82e0140" providerId="AD" clId="Web-{7786C1E7-65AD-403C-89CB-5843644032E5}" dt="2022-11-11T10:09:12.622" v="269"/>
          <ac:picMkLst>
            <pc:docMk/>
            <pc:sldMk cId="925347045" sldId="2524"/>
            <ac:picMk id="2" creationId="{4C993AFD-2A94-1B04-10C9-78409FC1F704}"/>
          </ac:picMkLst>
        </pc:picChg>
        <pc:picChg chg="del">
          <ac:chgData name="Florence Laker" userId="S::florencel@iwahq.org::7102c980-5e0d-4157-ae4b-b2dee82e0140" providerId="AD" clId="Web-{7786C1E7-65AD-403C-89CB-5843644032E5}" dt="2022-11-11T10:05:51.290" v="253"/>
          <ac:picMkLst>
            <pc:docMk/>
            <pc:sldMk cId="925347045" sldId="2524"/>
            <ac:picMk id="3" creationId="{17910E26-F9F3-3CE9-0FDE-FC832EDE9822}"/>
          </ac:picMkLst>
        </pc:picChg>
        <pc:picChg chg="mod">
          <ac:chgData name="Florence Laker" userId="S::florencel@iwahq.org::7102c980-5e0d-4157-ae4b-b2dee82e0140" providerId="AD" clId="Web-{7786C1E7-65AD-403C-89CB-5843644032E5}" dt="2022-11-11T10:06:18.587" v="256" actId="1076"/>
          <ac:picMkLst>
            <pc:docMk/>
            <pc:sldMk cId="925347045" sldId="2524"/>
            <ac:picMk id="5" creationId="{098DD1B4-DD6A-C0AF-479B-3D7BB386861F}"/>
          </ac:picMkLst>
        </pc:picChg>
        <pc:picChg chg="mod">
          <ac:chgData name="Florence Laker" userId="S::florencel@iwahq.org::7102c980-5e0d-4157-ae4b-b2dee82e0140" providerId="AD" clId="Web-{7786C1E7-65AD-403C-89CB-5843644032E5}" dt="2022-11-11T10:06:28.509" v="258" actId="1076"/>
          <ac:picMkLst>
            <pc:docMk/>
            <pc:sldMk cId="925347045" sldId="2524"/>
            <ac:picMk id="6" creationId="{34B3EDFF-6093-862A-9217-604EE73B42AA}"/>
          </ac:picMkLst>
        </pc:picChg>
        <pc:picChg chg="del">
          <ac:chgData name="Florence Laker" userId="S::florencel@iwahq.org::7102c980-5e0d-4157-ae4b-b2dee82e0140" providerId="AD" clId="Web-{7786C1E7-65AD-403C-89CB-5843644032E5}" dt="2022-11-11T10:49:51.921" v="861"/>
          <ac:picMkLst>
            <pc:docMk/>
            <pc:sldMk cId="925347045" sldId="2524"/>
            <ac:picMk id="7" creationId="{0D90CA0D-5C94-E5FD-31B0-447687EC6BB9}"/>
          </ac:picMkLst>
        </pc:picChg>
        <pc:picChg chg="add del mod">
          <ac:chgData name="Florence Laker" userId="S::florencel@iwahq.org::7102c980-5e0d-4157-ae4b-b2dee82e0140" providerId="AD" clId="Web-{7786C1E7-65AD-403C-89CB-5843644032E5}" dt="2022-11-11T10:10:50.671" v="272"/>
          <ac:picMkLst>
            <pc:docMk/>
            <pc:sldMk cId="925347045" sldId="2524"/>
            <ac:picMk id="8" creationId="{96C5397C-7836-0360-24AE-8456878E73F8}"/>
          </ac:picMkLst>
        </pc:picChg>
        <pc:picChg chg="add mod">
          <ac:chgData name="Florence Laker" userId="S::florencel@iwahq.org::7102c980-5e0d-4157-ae4b-b2dee82e0140" providerId="AD" clId="Web-{7786C1E7-65AD-403C-89CB-5843644032E5}" dt="2022-11-11T10:32:10.978" v="668" actId="1076"/>
          <ac:picMkLst>
            <pc:docMk/>
            <pc:sldMk cId="925347045" sldId="2524"/>
            <ac:picMk id="10" creationId="{735C2EB8-1889-BA6D-9AD5-86197A9DE629}"/>
          </ac:picMkLst>
        </pc:picChg>
      </pc:sldChg>
      <pc:sldChg chg="delSp modSp add del replId">
        <pc:chgData name="Florence Laker" userId="S::florencel@iwahq.org::7102c980-5e0d-4157-ae4b-b2dee82e0140" providerId="AD" clId="Web-{7786C1E7-65AD-403C-89CB-5843644032E5}" dt="2022-11-11T10:27:54.504" v="652"/>
        <pc:sldMkLst>
          <pc:docMk/>
          <pc:sldMk cId="1963257919" sldId="2525"/>
        </pc:sldMkLst>
        <pc:spChg chg="mod">
          <ac:chgData name="Florence Laker" userId="S::florencel@iwahq.org::7102c980-5e0d-4157-ae4b-b2dee82e0140" providerId="AD" clId="Web-{7786C1E7-65AD-403C-89CB-5843644032E5}" dt="2022-11-11T10:13:12.752" v="286" actId="1076"/>
          <ac:spMkLst>
            <pc:docMk/>
            <pc:sldMk cId="1963257919" sldId="2525"/>
            <ac:spMk id="8" creationId="{3813D159-BEDA-939E-F8CC-ADD89D57B75D}"/>
          </ac:spMkLst>
        </pc:spChg>
        <pc:picChg chg="del">
          <ac:chgData name="Florence Laker" userId="S::florencel@iwahq.org::7102c980-5e0d-4157-ae4b-b2dee82e0140" providerId="AD" clId="Web-{7786C1E7-65AD-403C-89CB-5843644032E5}" dt="2022-11-11T10:13:08.439" v="285"/>
          <ac:picMkLst>
            <pc:docMk/>
            <pc:sldMk cId="1963257919" sldId="2525"/>
            <ac:picMk id="3" creationId="{17910E26-F9F3-3CE9-0FDE-FC832EDE9822}"/>
          </ac:picMkLst>
        </pc:picChg>
      </pc:sldChg>
    </pc:docChg>
  </pc:docChgLst>
  <pc:docChgLst>
    <pc:chgData name="Dr Samuela Guida" userId="92e4519b-e07a-4e1f-898d-9b33b8d6a706" providerId="ADAL" clId="{1DEBA431-33D3-43DF-8120-6CADEA9A6D1A}"/>
    <pc:docChg chg="undo custSel addSld delSld modSld sldOrd addSection delSection modSection">
      <pc:chgData name="Dr Samuela Guida" userId="92e4519b-e07a-4e1f-898d-9b33b8d6a706" providerId="ADAL" clId="{1DEBA431-33D3-43DF-8120-6CADEA9A6D1A}" dt="2022-11-10T14:08:36.498" v="610" actId="1076"/>
      <pc:docMkLst>
        <pc:docMk/>
      </pc:docMkLst>
      <pc:sldChg chg="modSp mod">
        <pc:chgData name="Dr Samuela Guida" userId="92e4519b-e07a-4e1f-898d-9b33b8d6a706" providerId="ADAL" clId="{1DEBA431-33D3-43DF-8120-6CADEA9A6D1A}" dt="2022-11-10T13:42:06.907" v="57" actId="20577"/>
        <pc:sldMkLst>
          <pc:docMk/>
          <pc:sldMk cId="2908595294" sldId="292"/>
        </pc:sldMkLst>
        <pc:spChg chg="mod">
          <ac:chgData name="Dr Samuela Guida" userId="92e4519b-e07a-4e1f-898d-9b33b8d6a706" providerId="ADAL" clId="{1DEBA431-33D3-43DF-8120-6CADEA9A6D1A}" dt="2022-11-10T13:40:07.338" v="32" actId="20577"/>
          <ac:spMkLst>
            <pc:docMk/>
            <pc:sldMk cId="2908595294" sldId="292"/>
            <ac:spMk id="4" creationId="{12910198-8878-45D5-A671-75CC9ECD002F}"/>
          </ac:spMkLst>
        </pc:spChg>
        <pc:spChg chg="mod">
          <ac:chgData name="Dr Samuela Guida" userId="92e4519b-e07a-4e1f-898d-9b33b8d6a706" providerId="ADAL" clId="{1DEBA431-33D3-43DF-8120-6CADEA9A6D1A}" dt="2022-11-10T13:42:06.907" v="57" actId="20577"/>
          <ac:spMkLst>
            <pc:docMk/>
            <pc:sldMk cId="2908595294" sldId="292"/>
            <ac:spMk id="28" creationId="{7500389C-B5FF-8C8C-9864-F98EF88137C5}"/>
          </ac:spMkLst>
        </pc:spChg>
      </pc:sldChg>
      <pc:sldChg chg="ord">
        <pc:chgData name="Dr Samuela Guida" userId="92e4519b-e07a-4e1f-898d-9b33b8d6a706" providerId="ADAL" clId="{1DEBA431-33D3-43DF-8120-6CADEA9A6D1A}" dt="2022-11-10T13:44:07.683" v="71"/>
        <pc:sldMkLst>
          <pc:docMk/>
          <pc:sldMk cId="731335938" sldId="294"/>
        </pc:sldMkLst>
      </pc:sldChg>
      <pc:sldChg chg="modSp mod">
        <pc:chgData name="Dr Samuela Guida" userId="92e4519b-e07a-4e1f-898d-9b33b8d6a706" providerId="ADAL" clId="{1DEBA431-33D3-43DF-8120-6CADEA9A6D1A}" dt="2022-11-10T13:40:53.770" v="55" actId="20577"/>
        <pc:sldMkLst>
          <pc:docMk/>
          <pc:sldMk cId="3635700079" sldId="302"/>
        </pc:sldMkLst>
        <pc:spChg chg="mod">
          <ac:chgData name="Dr Samuela Guida" userId="92e4519b-e07a-4e1f-898d-9b33b8d6a706" providerId="ADAL" clId="{1DEBA431-33D3-43DF-8120-6CADEA9A6D1A}" dt="2022-11-10T13:40:42.390" v="49" actId="108"/>
          <ac:spMkLst>
            <pc:docMk/>
            <pc:sldMk cId="3635700079" sldId="302"/>
            <ac:spMk id="5" creationId="{95020722-6FB0-4ADC-B506-509488C4B445}"/>
          </ac:spMkLst>
        </pc:spChg>
        <pc:spChg chg="mod">
          <ac:chgData name="Dr Samuela Guida" userId="92e4519b-e07a-4e1f-898d-9b33b8d6a706" providerId="ADAL" clId="{1DEBA431-33D3-43DF-8120-6CADEA9A6D1A}" dt="2022-11-10T13:40:53.770" v="55" actId="20577"/>
          <ac:spMkLst>
            <pc:docMk/>
            <pc:sldMk cId="3635700079" sldId="302"/>
            <ac:spMk id="9" creationId="{49371DC2-FF6A-4093-9023-A451B7868850}"/>
          </ac:spMkLst>
        </pc:spChg>
      </pc:sldChg>
      <pc:sldChg chg="del">
        <pc:chgData name="Dr Samuela Guida" userId="92e4519b-e07a-4e1f-898d-9b33b8d6a706" providerId="ADAL" clId="{1DEBA431-33D3-43DF-8120-6CADEA9A6D1A}" dt="2022-11-10T14:00:25.410" v="374" actId="47"/>
        <pc:sldMkLst>
          <pc:docMk/>
          <pc:sldMk cId="3719650488" sldId="308"/>
        </pc:sldMkLst>
      </pc:sldChg>
      <pc:sldChg chg="addSp modSp mod modNotesTx">
        <pc:chgData name="Dr Samuela Guida" userId="92e4519b-e07a-4e1f-898d-9b33b8d6a706" providerId="ADAL" clId="{1DEBA431-33D3-43DF-8120-6CADEA9A6D1A}" dt="2022-11-10T14:00:24.244" v="373"/>
        <pc:sldMkLst>
          <pc:docMk/>
          <pc:sldMk cId="1483212637" sldId="309"/>
        </pc:sldMkLst>
        <pc:spChg chg="mod">
          <ac:chgData name="Dr Samuela Guida" userId="92e4519b-e07a-4e1f-898d-9b33b8d6a706" providerId="ADAL" clId="{1DEBA431-33D3-43DF-8120-6CADEA9A6D1A}" dt="2022-11-10T14:00:03.466" v="370" actId="20577"/>
          <ac:spMkLst>
            <pc:docMk/>
            <pc:sldMk cId="1483212637" sldId="309"/>
            <ac:spMk id="5" creationId="{CB822E8C-13DE-47A6-89F4-A324AA24D43F}"/>
          </ac:spMkLst>
        </pc:spChg>
        <pc:spChg chg="mod">
          <ac:chgData name="Dr Samuela Guida" userId="92e4519b-e07a-4e1f-898d-9b33b8d6a706" providerId="ADAL" clId="{1DEBA431-33D3-43DF-8120-6CADEA9A6D1A}" dt="2022-11-10T13:59:55.307" v="369" actId="20577"/>
          <ac:spMkLst>
            <pc:docMk/>
            <pc:sldMk cId="1483212637" sldId="309"/>
            <ac:spMk id="7" creationId="{A8320EDF-45E4-4134-9CC4-18AF7F1503E6}"/>
          </ac:spMkLst>
        </pc:spChg>
        <pc:picChg chg="add mod">
          <ac:chgData name="Dr Samuela Guida" userId="92e4519b-e07a-4e1f-898d-9b33b8d6a706" providerId="ADAL" clId="{1DEBA431-33D3-43DF-8120-6CADEA9A6D1A}" dt="2022-11-10T14:00:11.705" v="372" actId="1076"/>
          <ac:picMkLst>
            <pc:docMk/>
            <pc:sldMk cId="1483212637" sldId="309"/>
            <ac:picMk id="2" creationId="{AA033A26-6FFA-D96F-2155-0261559384F5}"/>
          </ac:picMkLst>
        </pc:picChg>
      </pc:sldChg>
      <pc:sldChg chg="addSp delSp modSp mod">
        <pc:chgData name="Dr Samuela Guida" userId="92e4519b-e07a-4e1f-898d-9b33b8d6a706" providerId="ADAL" clId="{1DEBA431-33D3-43DF-8120-6CADEA9A6D1A}" dt="2022-11-10T14:06:32.269" v="595" actId="1076"/>
        <pc:sldMkLst>
          <pc:docMk/>
          <pc:sldMk cId="1305132181" sldId="311"/>
        </pc:sldMkLst>
        <pc:spChg chg="mod">
          <ac:chgData name="Dr Samuela Guida" userId="92e4519b-e07a-4e1f-898d-9b33b8d6a706" providerId="ADAL" clId="{1DEBA431-33D3-43DF-8120-6CADEA9A6D1A}" dt="2022-11-10T14:03:31.066" v="506" actId="14100"/>
          <ac:spMkLst>
            <pc:docMk/>
            <pc:sldMk cId="1305132181" sldId="311"/>
            <ac:spMk id="3" creationId="{CB568131-507C-464D-88C5-A9E4220802C3}"/>
          </ac:spMkLst>
        </pc:spChg>
        <pc:spChg chg="mod">
          <ac:chgData name="Dr Samuela Guida" userId="92e4519b-e07a-4e1f-898d-9b33b8d6a706" providerId="ADAL" clId="{1DEBA431-33D3-43DF-8120-6CADEA9A6D1A}" dt="2022-11-10T14:05:05.433" v="550" actId="1076"/>
          <ac:spMkLst>
            <pc:docMk/>
            <pc:sldMk cId="1305132181" sldId="311"/>
            <ac:spMk id="4" creationId="{924554AC-D768-4EBB-831E-DD7C154E5AE5}"/>
          </ac:spMkLst>
        </pc:spChg>
        <pc:spChg chg="mod">
          <ac:chgData name="Dr Samuela Guida" userId="92e4519b-e07a-4e1f-898d-9b33b8d6a706" providerId="ADAL" clId="{1DEBA431-33D3-43DF-8120-6CADEA9A6D1A}" dt="2022-11-10T14:04:52.105" v="546" actId="1076"/>
          <ac:spMkLst>
            <pc:docMk/>
            <pc:sldMk cId="1305132181" sldId="311"/>
            <ac:spMk id="19" creationId="{3A5DA282-A75A-41F5-801E-1CA648FC5B76}"/>
          </ac:spMkLst>
        </pc:spChg>
        <pc:spChg chg="mod">
          <ac:chgData name="Dr Samuela Guida" userId="92e4519b-e07a-4e1f-898d-9b33b8d6a706" providerId="ADAL" clId="{1DEBA431-33D3-43DF-8120-6CADEA9A6D1A}" dt="2022-11-10T14:04:13.233" v="537" actId="1076"/>
          <ac:spMkLst>
            <pc:docMk/>
            <pc:sldMk cId="1305132181" sldId="311"/>
            <ac:spMk id="44" creationId="{5C3E6800-8A41-4500-80D2-1749F769CD5B}"/>
          </ac:spMkLst>
        </pc:spChg>
        <pc:spChg chg="add del mod">
          <ac:chgData name="Dr Samuela Guida" userId="92e4519b-e07a-4e1f-898d-9b33b8d6a706" providerId="ADAL" clId="{1DEBA431-33D3-43DF-8120-6CADEA9A6D1A}" dt="2022-11-10T14:06:15.631" v="593"/>
          <ac:spMkLst>
            <pc:docMk/>
            <pc:sldMk cId="1305132181" sldId="311"/>
            <ac:spMk id="46" creationId="{A6480CDE-DCC2-A94A-B88A-F9BB4C91BEEF}"/>
          </ac:spMkLst>
        </pc:spChg>
        <pc:spChg chg="add mod">
          <ac:chgData name="Dr Samuela Guida" userId="92e4519b-e07a-4e1f-898d-9b33b8d6a706" providerId="ADAL" clId="{1DEBA431-33D3-43DF-8120-6CADEA9A6D1A}" dt="2022-11-10T14:06:03.927" v="586" actId="108"/>
          <ac:spMkLst>
            <pc:docMk/>
            <pc:sldMk cId="1305132181" sldId="311"/>
            <ac:spMk id="47" creationId="{B5CDAD7E-CF7E-0ACF-F8FC-0DE0F68FF3C7}"/>
          </ac:spMkLst>
        </pc:spChg>
        <pc:grpChg chg="mod">
          <ac:chgData name="Dr Samuela Guida" userId="92e4519b-e07a-4e1f-898d-9b33b8d6a706" providerId="ADAL" clId="{1DEBA431-33D3-43DF-8120-6CADEA9A6D1A}" dt="2022-11-10T14:05:03.249" v="549" actId="1076"/>
          <ac:grpSpMkLst>
            <pc:docMk/>
            <pc:sldMk cId="1305132181" sldId="311"/>
            <ac:grpSpMk id="6" creationId="{625064B9-5879-4259-963A-41FA51EA2363}"/>
          </ac:grpSpMkLst>
        </pc:grpChg>
        <pc:grpChg chg="del mod">
          <ac:chgData name="Dr Samuela Guida" userId="92e4519b-e07a-4e1f-898d-9b33b8d6a706" providerId="ADAL" clId="{1DEBA431-33D3-43DF-8120-6CADEA9A6D1A}" dt="2022-11-10T14:05:06.843" v="551" actId="478"/>
          <ac:grpSpMkLst>
            <pc:docMk/>
            <pc:sldMk cId="1305132181" sldId="311"/>
            <ac:grpSpMk id="10" creationId="{24B07559-08D5-4852-8FF9-B98220AD6C50}"/>
          </ac:grpSpMkLst>
        </pc:grpChg>
        <pc:grpChg chg="del mod">
          <ac:chgData name="Dr Samuela Guida" userId="92e4519b-e07a-4e1f-898d-9b33b8d6a706" providerId="ADAL" clId="{1DEBA431-33D3-43DF-8120-6CADEA9A6D1A}" dt="2022-11-10T14:05:07.516" v="552" actId="478"/>
          <ac:grpSpMkLst>
            <pc:docMk/>
            <pc:sldMk cId="1305132181" sldId="311"/>
            <ac:grpSpMk id="14" creationId="{2D075423-1BF2-422A-AD41-66D6155251B4}"/>
          </ac:grpSpMkLst>
        </pc:grpChg>
        <pc:grpChg chg="del">
          <ac:chgData name="Dr Samuela Guida" userId="92e4519b-e07a-4e1f-898d-9b33b8d6a706" providerId="ADAL" clId="{1DEBA431-33D3-43DF-8120-6CADEA9A6D1A}" dt="2022-11-10T14:03:45.290" v="517" actId="478"/>
          <ac:grpSpMkLst>
            <pc:docMk/>
            <pc:sldMk cId="1305132181" sldId="311"/>
            <ac:grpSpMk id="20" creationId="{DDEAE1CF-6163-4F10-BC63-1DA29A69D21E}"/>
          </ac:grpSpMkLst>
        </pc:grpChg>
        <pc:grpChg chg="del mod">
          <ac:chgData name="Dr Samuela Guida" userId="92e4519b-e07a-4e1f-898d-9b33b8d6a706" providerId="ADAL" clId="{1DEBA431-33D3-43DF-8120-6CADEA9A6D1A}" dt="2022-11-10T14:04:07.579" v="533" actId="478"/>
          <ac:grpSpMkLst>
            <pc:docMk/>
            <pc:sldMk cId="1305132181" sldId="311"/>
            <ac:grpSpMk id="25" creationId="{EA76CC19-6D53-41B6-AEB9-CF17355F5CA3}"/>
          </ac:grpSpMkLst>
        </pc:grpChg>
        <pc:grpChg chg="del">
          <ac:chgData name="Dr Samuela Guida" userId="92e4519b-e07a-4e1f-898d-9b33b8d6a706" providerId="ADAL" clId="{1DEBA431-33D3-43DF-8120-6CADEA9A6D1A}" dt="2022-11-10T14:03:45.867" v="518" actId="478"/>
          <ac:grpSpMkLst>
            <pc:docMk/>
            <pc:sldMk cId="1305132181" sldId="311"/>
            <ac:grpSpMk id="28" creationId="{CC33E5B7-4DD7-4881-8C1E-C2FAD4D949B7}"/>
          </ac:grpSpMkLst>
        </pc:grpChg>
        <pc:grpChg chg="del">
          <ac:chgData name="Dr Samuela Guida" userId="92e4519b-e07a-4e1f-898d-9b33b8d6a706" providerId="ADAL" clId="{1DEBA431-33D3-43DF-8120-6CADEA9A6D1A}" dt="2022-11-10T14:03:44.875" v="516" actId="478"/>
          <ac:grpSpMkLst>
            <pc:docMk/>
            <pc:sldMk cId="1305132181" sldId="311"/>
            <ac:grpSpMk id="33" creationId="{36ED7EC8-EDD6-4050-8F09-7BBB3F7E8BCF}"/>
          </ac:grpSpMkLst>
        </pc:grpChg>
        <pc:grpChg chg="del mod">
          <ac:chgData name="Dr Samuela Guida" userId="92e4519b-e07a-4e1f-898d-9b33b8d6a706" providerId="ADAL" clId="{1DEBA431-33D3-43DF-8120-6CADEA9A6D1A}" dt="2022-11-10T14:04:06.314" v="531" actId="478"/>
          <ac:grpSpMkLst>
            <pc:docMk/>
            <pc:sldMk cId="1305132181" sldId="311"/>
            <ac:grpSpMk id="38" creationId="{9D35F4FE-2F4E-4C52-B990-0142B2D29562}"/>
          </ac:grpSpMkLst>
        </pc:grpChg>
        <pc:grpChg chg="del mod">
          <ac:chgData name="Dr Samuela Guida" userId="92e4519b-e07a-4e1f-898d-9b33b8d6a706" providerId="ADAL" clId="{1DEBA431-33D3-43DF-8120-6CADEA9A6D1A}" dt="2022-11-10T14:04:08.747" v="535" actId="478"/>
          <ac:grpSpMkLst>
            <pc:docMk/>
            <pc:sldMk cId="1305132181" sldId="311"/>
            <ac:grpSpMk id="41" creationId="{59542A54-309B-41B2-88F6-781564F97F5C}"/>
          </ac:grpSpMkLst>
        </pc:grpChg>
        <pc:picChg chg="add mod">
          <ac:chgData name="Dr Samuela Guida" userId="92e4519b-e07a-4e1f-898d-9b33b8d6a706" providerId="ADAL" clId="{1DEBA431-33D3-43DF-8120-6CADEA9A6D1A}" dt="2022-11-10T14:04:57.434" v="548" actId="1076"/>
          <ac:picMkLst>
            <pc:docMk/>
            <pc:sldMk cId="1305132181" sldId="311"/>
            <ac:picMk id="2" creationId="{44C2A867-8567-C941-E662-F442E94A9E9A}"/>
          </ac:picMkLst>
        </pc:picChg>
        <pc:picChg chg="del mod">
          <ac:chgData name="Dr Samuela Guida" userId="92e4519b-e07a-4e1f-898d-9b33b8d6a706" providerId="ADAL" clId="{1DEBA431-33D3-43DF-8120-6CADEA9A6D1A}" dt="2022-11-10T14:04:07.130" v="532" actId="478"/>
          <ac:picMkLst>
            <pc:docMk/>
            <pc:sldMk cId="1305132181" sldId="311"/>
            <ac:picMk id="5" creationId="{20A886EC-3F12-4F59-A05B-73BB761B64E4}"/>
          </ac:picMkLst>
        </pc:picChg>
        <pc:picChg chg="del">
          <ac:chgData name="Dr Samuela Guida" userId="92e4519b-e07a-4e1f-898d-9b33b8d6a706" providerId="ADAL" clId="{1DEBA431-33D3-43DF-8120-6CADEA9A6D1A}" dt="2022-11-10T14:04:08.075" v="534" actId="478"/>
          <ac:picMkLst>
            <pc:docMk/>
            <pc:sldMk cId="1305132181" sldId="311"/>
            <ac:picMk id="13" creationId="{A5C56FDC-F946-40EA-AD03-9C2BC6C1E7CD}"/>
          </ac:picMkLst>
        </pc:picChg>
        <pc:picChg chg="del">
          <ac:chgData name="Dr Samuela Guida" userId="92e4519b-e07a-4e1f-898d-9b33b8d6a706" providerId="ADAL" clId="{1DEBA431-33D3-43DF-8120-6CADEA9A6D1A}" dt="2022-11-10T14:04:09.195" v="536" actId="478"/>
          <ac:picMkLst>
            <pc:docMk/>
            <pc:sldMk cId="1305132181" sldId="311"/>
            <ac:picMk id="17" creationId="{A9F436C6-8B9D-41F6-A148-309B887CB545}"/>
          </ac:picMkLst>
        </pc:picChg>
        <pc:picChg chg="del mod">
          <ac:chgData name="Dr Samuela Guida" userId="92e4519b-e07a-4e1f-898d-9b33b8d6a706" providerId="ADAL" clId="{1DEBA431-33D3-43DF-8120-6CADEA9A6D1A}" dt="2022-11-10T14:05:08.122" v="553" actId="478"/>
          <ac:picMkLst>
            <pc:docMk/>
            <pc:sldMk cId="1305132181" sldId="311"/>
            <ac:picMk id="18" creationId="{10D88ADE-5E69-4B07-A8C7-3AC7522954F5}"/>
          </ac:picMkLst>
        </pc:picChg>
        <pc:picChg chg="add mod">
          <ac:chgData name="Dr Samuela Guida" userId="92e4519b-e07a-4e1f-898d-9b33b8d6a706" providerId="ADAL" clId="{1DEBA431-33D3-43DF-8120-6CADEA9A6D1A}" dt="2022-11-10T14:06:32.269" v="595" actId="1076"/>
          <ac:picMkLst>
            <pc:docMk/>
            <pc:sldMk cId="1305132181" sldId="311"/>
            <ac:picMk id="48" creationId="{31404409-8F0B-D447-B230-4C90E5695CFD}"/>
          </ac:picMkLst>
        </pc:picChg>
      </pc:sldChg>
      <pc:sldChg chg="del">
        <pc:chgData name="Dr Samuela Guida" userId="92e4519b-e07a-4e1f-898d-9b33b8d6a706" providerId="ADAL" clId="{1DEBA431-33D3-43DF-8120-6CADEA9A6D1A}" dt="2022-11-10T14:06:35.549" v="596" actId="47"/>
        <pc:sldMkLst>
          <pc:docMk/>
          <pc:sldMk cId="1578628087" sldId="312"/>
        </pc:sldMkLst>
      </pc:sldChg>
      <pc:sldChg chg="addSp modSp mod">
        <pc:chgData name="Dr Samuela Guida" userId="92e4519b-e07a-4e1f-898d-9b33b8d6a706" providerId="ADAL" clId="{1DEBA431-33D3-43DF-8120-6CADEA9A6D1A}" dt="2022-11-10T14:02:48.417" v="462" actId="1076"/>
        <pc:sldMkLst>
          <pc:docMk/>
          <pc:sldMk cId="4144078711" sldId="313"/>
        </pc:sldMkLst>
        <pc:spChg chg="mod">
          <ac:chgData name="Dr Samuela Guida" userId="92e4519b-e07a-4e1f-898d-9b33b8d6a706" providerId="ADAL" clId="{1DEBA431-33D3-43DF-8120-6CADEA9A6D1A}" dt="2022-11-10T14:02:46.761" v="461" actId="1076"/>
          <ac:spMkLst>
            <pc:docMk/>
            <pc:sldMk cId="4144078711" sldId="313"/>
            <ac:spMk id="4" creationId="{0C26E52E-FA64-439E-B3F7-C11C83B5D2D9}"/>
          </ac:spMkLst>
        </pc:spChg>
        <pc:picChg chg="add mod">
          <ac:chgData name="Dr Samuela Guida" userId="92e4519b-e07a-4e1f-898d-9b33b8d6a706" providerId="ADAL" clId="{1DEBA431-33D3-43DF-8120-6CADEA9A6D1A}" dt="2022-11-10T14:02:48.417" v="462" actId="1076"/>
          <ac:picMkLst>
            <pc:docMk/>
            <pc:sldMk cId="4144078711" sldId="313"/>
            <ac:picMk id="2" creationId="{7A594E83-402E-593B-BF4A-7A562BC41C3A}"/>
          </ac:picMkLst>
        </pc:picChg>
      </pc:sldChg>
      <pc:sldChg chg="addSp delSp modSp mod">
        <pc:chgData name="Dr Samuela Guida" userId="92e4519b-e07a-4e1f-898d-9b33b8d6a706" providerId="ADAL" clId="{1DEBA431-33D3-43DF-8120-6CADEA9A6D1A}" dt="2022-11-10T14:01:53.250" v="386" actId="1076"/>
        <pc:sldMkLst>
          <pc:docMk/>
          <pc:sldMk cId="3082551141" sldId="314"/>
        </pc:sldMkLst>
        <pc:spChg chg="mod">
          <ac:chgData name="Dr Samuela Guida" userId="92e4519b-e07a-4e1f-898d-9b33b8d6a706" providerId="ADAL" clId="{1DEBA431-33D3-43DF-8120-6CADEA9A6D1A}" dt="2022-11-10T14:01:42.380" v="380" actId="20577"/>
          <ac:spMkLst>
            <pc:docMk/>
            <pc:sldMk cId="3082551141" sldId="314"/>
            <ac:spMk id="8" creationId="{FAB12693-B9F9-43D6-AC55-E6DA5324BAB3}"/>
          </ac:spMkLst>
        </pc:spChg>
        <pc:spChg chg="add del">
          <ac:chgData name="Dr Samuela Guida" userId="92e4519b-e07a-4e1f-898d-9b33b8d6a706" providerId="ADAL" clId="{1DEBA431-33D3-43DF-8120-6CADEA9A6D1A}" dt="2022-11-10T14:01:45.579" v="382" actId="478"/>
          <ac:spMkLst>
            <pc:docMk/>
            <pc:sldMk cId="3082551141" sldId="314"/>
            <ac:spMk id="9" creationId="{3AA519EB-C99F-2835-121A-CBF245E296FD}"/>
          </ac:spMkLst>
        </pc:spChg>
        <pc:picChg chg="add mod">
          <ac:chgData name="Dr Samuela Guida" userId="92e4519b-e07a-4e1f-898d-9b33b8d6a706" providerId="ADAL" clId="{1DEBA431-33D3-43DF-8120-6CADEA9A6D1A}" dt="2022-11-10T14:01:53.250" v="386" actId="1076"/>
          <ac:picMkLst>
            <pc:docMk/>
            <pc:sldMk cId="3082551141" sldId="314"/>
            <ac:picMk id="10" creationId="{A0F857B0-76D3-1669-F829-488C69D96E7D}"/>
          </ac:picMkLst>
        </pc:picChg>
      </pc:sldChg>
      <pc:sldChg chg="addSp delSp modSp mod">
        <pc:chgData name="Dr Samuela Guida" userId="92e4519b-e07a-4e1f-898d-9b33b8d6a706" providerId="ADAL" clId="{1DEBA431-33D3-43DF-8120-6CADEA9A6D1A}" dt="2022-11-10T13:57:24.873" v="324" actId="1076"/>
        <pc:sldMkLst>
          <pc:docMk/>
          <pc:sldMk cId="4186130787" sldId="719"/>
        </pc:sldMkLst>
        <pc:spChg chg="add del mod">
          <ac:chgData name="Dr Samuela Guida" userId="92e4519b-e07a-4e1f-898d-9b33b8d6a706" providerId="ADAL" clId="{1DEBA431-33D3-43DF-8120-6CADEA9A6D1A}" dt="2022-11-10T13:56:54.812" v="292" actId="478"/>
          <ac:spMkLst>
            <pc:docMk/>
            <pc:sldMk cId="4186130787" sldId="719"/>
            <ac:spMk id="3" creationId="{746FF809-4910-FA1E-295B-4ACF3E12D625}"/>
          </ac:spMkLst>
        </pc:spChg>
        <pc:spChg chg="add mod">
          <ac:chgData name="Dr Samuela Guida" userId="92e4519b-e07a-4e1f-898d-9b33b8d6a706" providerId="ADAL" clId="{1DEBA431-33D3-43DF-8120-6CADEA9A6D1A}" dt="2022-11-10T13:57:21.899" v="323" actId="207"/>
          <ac:spMkLst>
            <pc:docMk/>
            <pc:sldMk cId="4186130787" sldId="719"/>
            <ac:spMk id="6" creationId="{0A201BAE-C85C-C782-3770-1F8C95CF440C}"/>
          </ac:spMkLst>
        </pc:spChg>
        <pc:picChg chg="add del mod">
          <ac:chgData name="Dr Samuela Guida" userId="92e4519b-e07a-4e1f-898d-9b33b8d6a706" providerId="ADAL" clId="{1DEBA431-33D3-43DF-8120-6CADEA9A6D1A}" dt="2022-11-10T13:56:55.290" v="293" actId="478"/>
          <ac:picMkLst>
            <pc:docMk/>
            <pc:sldMk cId="4186130787" sldId="719"/>
            <ac:picMk id="2" creationId="{FB7862F8-32DB-6E24-2991-BC5946244ABA}"/>
          </ac:picMkLst>
        </pc:picChg>
        <pc:picChg chg="add mod">
          <ac:chgData name="Dr Samuela Guida" userId="92e4519b-e07a-4e1f-898d-9b33b8d6a706" providerId="ADAL" clId="{1DEBA431-33D3-43DF-8120-6CADEA9A6D1A}" dt="2022-11-10T13:57:24.873" v="324" actId="1076"/>
          <ac:picMkLst>
            <pc:docMk/>
            <pc:sldMk cId="4186130787" sldId="719"/>
            <ac:picMk id="5" creationId="{E0B5BC81-DF2C-E5BA-BB97-FF743474D046}"/>
          </ac:picMkLst>
        </pc:picChg>
      </pc:sldChg>
      <pc:sldChg chg="addSp delSp modSp mod ord">
        <pc:chgData name="Dr Samuela Guida" userId="92e4519b-e07a-4e1f-898d-9b33b8d6a706" providerId="ADAL" clId="{1DEBA431-33D3-43DF-8120-6CADEA9A6D1A}" dt="2022-11-10T13:54:36.194" v="284" actId="404"/>
        <pc:sldMkLst>
          <pc:docMk/>
          <pc:sldMk cId="989561074" sldId="720"/>
        </pc:sldMkLst>
        <pc:spChg chg="mod">
          <ac:chgData name="Dr Samuela Guida" userId="92e4519b-e07a-4e1f-898d-9b33b8d6a706" providerId="ADAL" clId="{1DEBA431-33D3-43DF-8120-6CADEA9A6D1A}" dt="2022-11-10T13:54:36.194" v="284" actId="404"/>
          <ac:spMkLst>
            <pc:docMk/>
            <pc:sldMk cId="989561074" sldId="720"/>
            <ac:spMk id="4" creationId="{8DF42793-0472-4B31-BACC-78EE5F34B472}"/>
          </ac:spMkLst>
        </pc:spChg>
        <pc:picChg chg="add mod modCrop">
          <ac:chgData name="Dr Samuela Guida" userId="92e4519b-e07a-4e1f-898d-9b33b8d6a706" providerId="ADAL" clId="{1DEBA431-33D3-43DF-8120-6CADEA9A6D1A}" dt="2022-11-10T13:49:31.642" v="89" actId="732"/>
          <ac:picMkLst>
            <pc:docMk/>
            <pc:sldMk cId="989561074" sldId="720"/>
            <ac:picMk id="3" creationId="{17910E26-F9F3-3CE9-0FDE-FC832EDE9822}"/>
          </ac:picMkLst>
        </pc:picChg>
        <pc:picChg chg="add mod">
          <ac:chgData name="Dr Samuela Guida" userId="92e4519b-e07a-4e1f-898d-9b33b8d6a706" providerId="ADAL" clId="{1DEBA431-33D3-43DF-8120-6CADEA9A6D1A}" dt="2022-11-10T13:49:33.417" v="90" actId="1076"/>
          <ac:picMkLst>
            <pc:docMk/>
            <pc:sldMk cId="989561074" sldId="720"/>
            <ac:picMk id="6" creationId="{34B3EDFF-6093-862A-9217-604EE73B42AA}"/>
          </ac:picMkLst>
        </pc:picChg>
        <pc:picChg chg="mod">
          <ac:chgData name="Dr Samuela Guida" userId="92e4519b-e07a-4e1f-898d-9b33b8d6a706" providerId="ADAL" clId="{1DEBA431-33D3-43DF-8120-6CADEA9A6D1A}" dt="2022-11-10T13:48:58.074" v="84" actId="1076"/>
          <ac:picMkLst>
            <pc:docMk/>
            <pc:sldMk cId="989561074" sldId="720"/>
            <ac:picMk id="7" creationId="{0D90CA0D-5C94-E5FD-31B0-447687EC6BB9}"/>
          </ac:picMkLst>
        </pc:picChg>
        <pc:picChg chg="del">
          <ac:chgData name="Dr Samuela Guida" userId="92e4519b-e07a-4e1f-898d-9b33b8d6a706" providerId="ADAL" clId="{1DEBA431-33D3-43DF-8120-6CADEA9A6D1A}" dt="2022-11-10T13:47:29.898" v="80" actId="478"/>
          <ac:picMkLst>
            <pc:docMk/>
            <pc:sldMk cId="989561074" sldId="720"/>
            <ac:picMk id="8" creationId="{C8A763B0-8A57-BC08-D706-2E71C48560AD}"/>
          </ac:picMkLst>
        </pc:picChg>
      </pc:sldChg>
      <pc:sldChg chg="delSp del mod">
        <pc:chgData name="Dr Samuela Guida" userId="92e4519b-e07a-4e1f-898d-9b33b8d6a706" providerId="ADAL" clId="{1DEBA431-33D3-43DF-8120-6CADEA9A6D1A}" dt="2022-11-10T13:49:51.277" v="97" actId="47"/>
        <pc:sldMkLst>
          <pc:docMk/>
          <pc:sldMk cId="3578148124" sldId="721"/>
        </pc:sldMkLst>
        <pc:picChg chg="del">
          <ac:chgData name="Dr Samuela Guida" userId="92e4519b-e07a-4e1f-898d-9b33b8d6a706" providerId="ADAL" clId="{1DEBA431-33D3-43DF-8120-6CADEA9A6D1A}" dt="2022-11-10T13:49:49.674" v="96" actId="478"/>
          <ac:picMkLst>
            <pc:docMk/>
            <pc:sldMk cId="3578148124" sldId="721"/>
            <ac:picMk id="3" creationId="{314EC6F7-8EC4-F66B-D80C-052E5B5730FD}"/>
          </ac:picMkLst>
        </pc:picChg>
        <pc:picChg chg="del">
          <ac:chgData name="Dr Samuela Guida" userId="92e4519b-e07a-4e1f-898d-9b33b8d6a706" providerId="ADAL" clId="{1DEBA431-33D3-43DF-8120-6CADEA9A6D1A}" dt="2022-11-10T13:49:49.306" v="95" actId="478"/>
          <ac:picMkLst>
            <pc:docMk/>
            <pc:sldMk cId="3578148124" sldId="721"/>
            <ac:picMk id="7" creationId="{0D90CA0D-5C94-E5FD-31B0-447687EC6BB9}"/>
          </ac:picMkLst>
        </pc:picChg>
      </pc:sldChg>
      <pc:sldChg chg="addSp delSp modSp mod">
        <pc:chgData name="Dr Samuela Guida" userId="92e4519b-e07a-4e1f-898d-9b33b8d6a706" providerId="ADAL" clId="{1DEBA431-33D3-43DF-8120-6CADEA9A6D1A}" dt="2022-11-10T14:08:36.498" v="610" actId="1076"/>
        <pc:sldMkLst>
          <pc:docMk/>
          <pc:sldMk cId="3189757989" sldId="722"/>
        </pc:sldMkLst>
        <pc:spChg chg="mod">
          <ac:chgData name="Dr Samuela Guida" userId="92e4519b-e07a-4e1f-898d-9b33b8d6a706" providerId="ADAL" clId="{1DEBA431-33D3-43DF-8120-6CADEA9A6D1A}" dt="2022-11-10T14:08:23.468" v="604" actId="207"/>
          <ac:spMkLst>
            <pc:docMk/>
            <pc:sldMk cId="3189757989" sldId="722"/>
            <ac:spMk id="4" creationId="{8DF42793-0472-4B31-BACC-78EE5F34B472}"/>
          </ac:spMkLst>
        </pc:spChg>
        <pc:spChg chg="add mod">
          <ac:chgData name="Dr Samuela Guida" userId="92e4519b-e07a-4e1f-898d-9b33b8d6a706" providerId="ADAL" clId="{1DEBA431-33D3-43DF-8120-6CADEA9A6D1A}" dt="2022-11-10T14:08:26.825" v="605" actId="1076"/>
          <ac:spMkLst>
            <pc:docMk/>
            <pc:sldMk cId="3189757989" sldId="722"/>
            <ac:spMk id="8" creationId="{BA9F1BA0-92A1-1FAB-E069-7E9F5C705F82}"/>
          </ac:spMkLst>
        </pc:spChg>
        <pc:spChg chg="add del mod">
          <ac:chgData name="Dr Samuela Guida" userId="92e4519b-e07a-4e1f-898d-9b33b8d6a706" providerId="ADAL" clId="{1DEBA431-33D3-43DF-8120-6CADEA9A6D1A}" dt="2022-11-10T13:57:36.683" v="327" actId="478"/>
          <ac:spMkLst>
            <pc:docMk/>
            <pc:sldMk cId="3189757989" sldId="722"/>
            <ac:spMk id="10" creationId="{90781235-04FA-E4FC-F410-5A62FE55F14A}"/>
          </ac:spMkLst>
        </pc:spChg>
        <pc:spChg chg="add del mod">
          <ac:chgData name="Dr Samuela Guida" userId="92e4519b-e07a-4e1f-898d-9b33b8d6a706" providerId="ADAL" clId="{1DEBA431-33D3-43DF-8120-6CADEA9A6D1A}" dt="2022-11-10T13:57:37.707" v="328" actId="478"/>
          <ac:spMkLst>
            <pc:docMk/>
            <pc:sldMk cId="3189757989" sldId="722"/>
            <ac:spMk id="11" creationId="{78A42626-A6A2-9A22-9EE9-4AB2FB6C3E15}"/>
          </ac:spMkLst>
        </pc:spChg>
        <pc:spChg chg="add mod">
          <ac:chgData name="Dr Samuela Guida" userId="92e4519b-e07a-4e1f-898d-9b33b8d6a706" providerId="ADAL" clId="{1DEBA431-33D3-43DF-8120-6CADEA9A6D1A}" dt="2022-11-10T14:08:36.498" v="610" actId="1076"/>
          <ac:spMkLst>
            <pc:docMk/>
            <pc:sldMk cId="3189757989" sldId="722"/>
            <ac:spMk id="13" creationId="{5054DD98-3B23-87DB-5373-B063BF228093}"/>
          </ac:spMkLst>
        </pc:spChg>
        <pc:spChg chg="add mod">
          <ac:chgData name="Dr Samuela Guida" userId="92e4519b-e07a-4e1f-898d-9b33b8d6a706" providerId="ADAL" clId="{1DEBA431-33D3-43DF-8120-6CADEA9A6D1A}" dt="2022-11-10T13:58:02.799" v="347"/>
          <ac:spMkLst>
            <pc:docMk/>
            <pc:sldMk cId="3189757989" sldId="722"/>
            <ac:spMk id="15" creationId="{39980F5A-7CCE-5886-5B0A-020ACFDB43FB}"/>
          </ac:spMkLst>
        </pc:spChg>
        <pc:picChg chg="del">
          <ac:chgData name="Dr Samuela Guida" userId="92e4519b-e07a-4e1f-898d-9b33b8d6a706" providerId="ADAL" clId="{1DEBA431-33D3-43DF-8120-6CADEA9A6D1A}" dt="2022-11-10T13:49:47.947" v="94" actId="478"/>
          <ac:picMkLst>
            <pc:docMk/>
            <pc:sldMk cId="3189757989" sldId="722"/>
            <ac:picMk id="3" creationId="{AE2BACF8-566B-A811-DF48-A2BA5C58D104}"/>
          </ac:picMkLst>
        </pc:picChg>
        <pc:picChg chg="add mod">
          <ac:chgData name="Dr Samuela Guida" userId="92e4519b-e07a-4e1f-898d-9b33b8d6a706" providerId="ADAL" clId="{1DEBA431-33D3-43DF-8120-6CADEA9A6D1A}" dt="2022-11-10T14:08:28.354" v="606" actId="1076"/>
          <ac:picMkLst>
            <pc:docMk/>
            <pc:sldMk cId="3189757989" sldId="722"/>
            <ac:picMk id="5" creationId="{895FA7CD-34B5-6691-2467-85362DD5BEA9}"/>
          </ac:picMkLst>
        </pc:picChg>
        <pc:picChg chg="del">
          <ac:chgData name="Dr Samuela Guida" userId="92e4519b-e07a-4e1f-898d-9b33b8d6a706" providerId="ADAL" clId="{1DEBA431-33D3-43DF-8120-6CADEA9A6D1A}" dt="2022-11-10T13:49:47.435" v="93" actId="478"/>
          <ac:picMkLst>
            <pc:docMk/>
            <pc:sldMk cId="3189757989" sldId="722"/>
            <ac:picMk id="7" creationId="{0D90CA0D-5C94-E5FD-31B0-447687EC6BB9}"/>
          </ac:picMkLst>
        </pc:picChg>
        <pc:picChg chg="add del mod">
          <ac:chgData name="Dr Samuela Guida" userId="92e4519b-e07a-4e1f-898d-9b33b8d6a706" providerId="ADAL" clId="{1DEBA431-33D3-43DF-8120-6CADEA9A6D1A}" dt="2022-11-10T13:57:35.337" v="326" actId="478"/>
          <ac:picMkLst>
            <pc:docMk/>
            <pc:sldMk cId="3189757989" sldId="722"/>
            <ac:picMk id="9" creationId="{3C524480-5D5F-A506-1EDA-107233912A83}"/>
          </ac:picMkLst>
        </pc:picChg>
        <pc:picChg chg="add mod">
          <ac:chgData name="Dr Samuela Guida" userId="92e4519b-e07a-4e1f-898d-9b33b8d6a706" providerId="ADAL" clId="{1DEBA431-33D3-43DF-8120-6CADEA9A6D1A}" dt="2022-11-10T13:57:33.841" v="325"/>
          <ac:picMkLst>
            <pc:docMk/>
            <pc:sldMk cId="3189757989" sldId="722"/>
            <ac:picMk id="14" creationId="{B5523F93-5CB5-A9E7-3F1D-8B59EFE48C3D}"/>
          </ac:picMkLst>
        </pc:picChg>
      </pc:sldChg>
      <pc:sldChg chg="modSp mod ord">
        <pc:chgData name="Dr Samuela Guida" userId="92e4519b-e07a-4e1f-898d-9b33b8d6a706" providerId="ADAL" clId="{1DEBA431-33D3-43DF-8120-6CADEA9A6D1A}" dt="2022-11-10T14:07:30.697" v="603" actId="14100"/>
        <pc:sldMkLst>
          <pc:docMk/>
          <pc:sldMk cId="3070770972" sldId="2521"/>
        </pc:sldMkLst>
        <pc:spChg chg="mod">
          <ac:chgData name="Dr Samuela Guida" userId="92e4519b-e07a-4e1f-898d-9b33b8d6a706" providerId="ADAL" clId="{1DEBA431-33D3-43DF-8120-6CADEA9A6D1A}" dt="2022-11-10T14:07:30.697" v="603" actId="14100"/>
          <ac:spMkLst>
            <pc:docMk/>
            <pc:sldMk cId="3070770972" sldId="2521"/>
            <ac:spMk id="15" creationId="{290C94E8-D8FE-48E0-A41B-C8E2A2362D30}"/>
          </ac:spMkLst>
        </pc:spChg>
        <pc:spChg chg="mod">
          <ac:chgData name="Dr Samuela Guida" userId="92e4519b-e07a-4e1f-898d-9b33b8d6a706" providerId="ADAL" clId="{1DEBA431-33D3-43DF-8120-6CADEA9A6D1A}" dt="2022-11-10T13:43:23.194" v="64" actId="20577"/>
          <ac:spMkLst>
            <pc:docMk/>
            <pc:sldMk cId="3070770972" sldId="2521"/>
            <ac:spMk id="77" creationId="{00000000-0000-0000-0000-000000000000}"/>
          </ac:spMkLst>
        </pc:spChg>
      </pc:sldChg>
      <pc:sldChg chg="delSp modSp add mod">
        <pc:chgData name="Dr Samuela Guida" userId="92e4519b-e07a-4e1f-898d-9b33b8d6a706" providerId="ADAL" clId="{1DEBA431-33D3-43DF-8120-6CADEA9A6D1A}" dt="2022-11-10T13:59:07.997" v="364" actId="122"/>
        <pc:sldMkLst>
          <pc:docMk/>
          <pc:sldMk cId="2857466442" sldId="2522"/>
        </pc:sldMkLst>
        <pc:spChg chg="mod">
          <ac:chgData name="Dr Samuela Guida" userId="92e4519b-e07a-4e1f-898d-9b33b8d6a706" providerId="ADAL" clId="{1DEBA431-33D3-43DF-8120-6CADEA9A6D1A}" dt="2022-11-10T13:59:07.997" v="364" actId="122"/>
          <ac:spMkLst>
            <pc:docMk/>
            <pc:sldMk cId="2857466442" sldId="2522"/>
            <ac:spMk id="3" creationId="{A6B5BF25-4E08-4CA3-BE0C-B9143E743C48}"/>
          </ac:spMkLst>
        </pc:spChg>
        <pc:spChg chg="del">
          <ac:chgData name="Dr Samuela Guida" userId="92e4519b-e07a-4e1f-898d-9b33b8d6a706" providerId="ADAL" clId="{1DEBA431-33D3-43DF-8120-6CADEA9A6D1A}" dt="2022-11-10T13:58:50.442" v="349" actId="478"/>
          <ac:spMkLst>
            <pc:docMk/>
            <pc:sldMk cId="2857466442" sldId="2522"/>
            <ac:spMk id="5" creationId="{CB822E8C-13DE-47A6-89F4-A324AA24D43F}"/>
          </ac:spMkLst>
        </pc:spChg>
        <pc:spChg chg="del">
          <ac:chgData name="Dr Samuela Guida" userId="92e4519b-e07a-4e1f-898d-9b33b8d6a706" providerId="ADAL" clId="{1DEBA431-33D3-43DF-8120-6CADEA9A6D1A}" dt="2022-11-10T13:58:54.043" v="353" actId="478"/>
          <ac:spMkLst>
            <pc:docMk/>
            <pc:sldMk cId="2857466442" sldId="2522"/>
            <ac:spMk id="6" creationId="{80F8A36D-285D-488B-8763-C436462B9D6C}"/>
          </ac:spMkLst>
        </pc:spChg>
        <pc:spChg chg="del mod">
          <ac:chgData name="Dr Samuela Guida" userId="92e4519b-e07a-4e1f-898d-9b33b8d6a706" providerId="ADAL" clId="{1DEBA431-33D3-43DF-8120-6CADEA9A6D1A}" dt="2022-11-10T13:58:52.010" v="351" actId="478"/>
          <ac:spMkLst>
            <pc:docMk/>
            <pc:sldMk cId="2857466442" sldId="2522"/>
            <ac:spMk id="7" creationId="{A8320EDF-45E4-4134-9CC4-18AF7F1503E6}"/>
          </ac:spMkLst>
        </pc:spChg>
        <pc:picChg chg="del">
          <ac:chgData name="Dr Samuela Guida" userId="92e4519b-e07a-4e1f-898d-9b33b8d6a706" providerId="ADAL" clId="{1DEBA431-33D3-43DF-8120-6CADEA9A6D1A}" dt="2022-11-10T13:58:52.443" v="352" actId="478"/>
          <ac:picMkLst>
            <pc:docMk/>
            <pc:sldMk cId="2857466442" sldId="2522"/>
            <ac:picMk id="4" creationId="{72D75759-BE4E-47CB-9B8A-2551CACE7854}"/>
          </ac:picMkLst>
        </pc:picChg>
      </pc:sldChg>
    </pc:docChg>
  </pc:docChgLst>
  <pc:docChgLst>
    <pc:chgData name="Dr. Isabela Espindola" userId="S::isabelae@iwahq.org::93d05723-5f31-4ab1-aa4d-1f8150443be0" providerId="AD" clId="Web-{556D8E87-820F-FDB5-5559-D0974C82091A}"/>
    <pc:docChg chg="modSld">
      <pc:chgData name="Dr. Isabela Espindola" userId="S::isabelae@iwahq.org::93d05723-5f31-4ab1-aa4d-1f8150443be0" providerId="AD" clId="Web-{556D8E87-820F-FDB5-5559-D0974C82091A}" dt="2023-03-30T13:17:24.408" v="26" actId="20577"/>
      <pc:docMkLst>
        <pc:docMk/>
      </pc:docMkLst>
      <pc:sldChg chg="addSp delSp modSp">
        <pc:chgData name="Dr. Isabela Espindola" userId="S::isabelae@iwahq.org::93d05723-5f31-4ab1-aa4d-1f8150443be0" providerId="AD" clId="Web-{556D8E87-820F-FDB5-5559-D0974C82091A}" dt="2023-03-30T13:16:47.703" v="20"/>
        <pc:sldMkLst>
          <pc:docMk/>
          <pc:sldMk cId="3930470063" sldId="261"/>
        </pc:sldMkLst>
        <pc:picChg chg="add del mod">
          <ac:chgData name="Dr. Isabela Espindola" userId="S::isabelae@iwahq.org::93d05723-5f31-4ab1-aa4d-1f8150443be0" providerId="AD" clId="Web-{556D8E87-820F-FDB5-5559-D0974C82091A}" dt="2023-03-30T13:16:15.936" v="11"/>
          <ac:picMkLst>
            <pc:docMk/>
            <pc:sldMk cId="3930470063" sldId="261"/>
            <ac:picMk id="2" creationId="{347A5DEF-8F2B-4D1E-2517-2EC2AE465ABE}"/>
          </ac:picMkLst>
        </pc:picChg>
        <pc:picChg chg="add mod">
          <ac:chgData name="Dr. Isabela Espindola" userId="S::isabelae@iwahq.org::93d05723-5f31-4ab1-aa4d-1f8150443be0" providerId="AD" clId="Web-{556D8E87-820F-FDB5-5559-D0974C82091A}" dt="2023-03-30T13:16:34.405" v="18" actId="1076"/>
          <ac:picMkLst>
            <pc:docMk/>
            <pc:sldMk cId="3930470063" sldId="261"/>
            <ac:picMk id="3" creationId="{9059A850-7766-DA61-9E87-6CD31A85FC84}"/>
          </ac:picMkLst>
        </pc:picChg>
        <pc:picChg chg="del">
          <ac:chgData name="Dr. Isabela Espindola" userId="S::isabelae@iwahq.org::93d05723-5f31-4ab1-aa4d-1f8150443be0" providerId="AD" clId="Web-{556D8E87-820F-FDB5-5559-D0974C82091A}" dt="2023-03-30T13:15:41.997" v="5"/>
          <ac:picMkLst>
            <pc:docMk/>
            <pc:sldMk cId="3930470063" sldId="261"/>
            <ac:picMk id="4" creationId="{9D35EDCF-D9EA-C003-C26C-290CD9DEC6F8}"/>
          </ac:picMkLst>
        </pc:picChg>
        <pc:picChg chg="ord">
          <ac:chgData name="Dr. Isabela Espindola" userId="S::isabelae@iwahq.org::93d05723-5f31-4ab1-aa4d-1f8150443be0" providerId="AD" clId="Web-{556D8E87-820F-FDB5-5559-D0974C82091A}" dt="2023-03-30T13:16:40.218" v="19"/>
          <ac:picMkLst>
            <pc:docMk/>
            <pc:sldMk cId="3930470063" sldId="261"/>
            <ac:picMk id="5" creationId="{39E8EAB6-E088-1830-1375-E53E6BD1AB6E}"/>
          </ac:picMkLst>
        </pc:picChg>
        <pc:picChg chg="ord">
          <ac:chgData name="Dr. Isabela Espindola" userId="S::isabelae@iwahq.org::93d05723-5f31-4ab1-aa4d-1f8150443be0" providerId="AD" clId="Web-{556D8E87-820F-FDB5-5559-D0974C82091A}" dt="2023-03-30T13:16:47.703" v="20"/>
          <ac:picMkLst>
            <pc:docMk/>
            <pc:sldMk cId="3930470063" sldId="261"/>
            <ac:picMk id="7" creationId="{5562AF00-6685-FDCE-C64C-7D29801BE5CD}"/>
          </ac:picMkLst>
        </pc:picChg>
      </pc:sldChg>
      <pc:sldChg chg="modSp">
        <pc:chgData name="Dr. Isabela Espindola" userId="S::isabelae@iwahq.org::93d05723-5f31-4ab1-aa4d-1f8150443be0" providerId="AD" clId="Web-{556D8E87-820F-FDB5-5559-D0974C82091A}" dt="2023-03-30T13:13:22.099" v="4" actId="20577"/>
        <pc:sldMkLst>
          <pc:docMk/>
          <pc:sldMk cId="3635700079" sldId="302"/>
        </pc:sldMkLst>
        <pc:spChg chg="mod">
          <ac:chgData name="Dr. Isabela Espindola" userId="S::isabelae@iwahq.org::93d05723-5f31-4ab1-aa4d-1f8150443be0" providerId="AD" clId="Web-{556D8E87-820F-FDB5-5559-D0974C82091A}" dt="2023-03-30T13:13:22.099" v="4" actId="20577"/>
          <ac:spMkLst>
            <pc:docMk/>
            <pc:sldMk cId="3635700079" sldId="302"/>
            <ac:spMk id="6" creationId="{DEE81527-B222-4B4F-8E31-D94D53188213}"/>
          </ac:spMkLst>
        </pc:spChg>
      </pc:sldChg>
      <pc:sldChg chg="modSp">
        <pc:chgData name="Dr. Isabela Espindola" userId="S::isabelae@iwahq.org::93d05723-5f31-4ab1-aa4d-1f8150443be0" providerId="AD" clId="Web-{556D8E87-820F-FDB5-5559-D0974C82091A}" dt="2023-03-30T13:17:24.408" v="26" actId="20577"/>
        <pc:sldMkLst>
          <pc:docMk/>
          <pc:sldMk cId="2093554297" sldId="2514"/>
        </pc:sldMkLst>
        <pc:spChg chg="mod">
          <ac:chgData name="Dr. Isabela Espindola" userId="S::isabelae@iwahq.org::93d05723-5f31-4ab1-aa4d-1f8150443be0" providerId="AD" clId="Web-{556D8E87-820F-FDB5-5559-D0974C82091A}" dt="2023-03-30T13:17:24.408" v="26" actId="20577"/>
          <ac:spMkLst>
            <pc:docMk/>
            <pc:sldMk cId="2093554297" sldId="2514"/>
            <ac:spMk id="3" creationId="{00000000-0000-0000-0000-000000000000}"/>
          </ac:spMkLst>
        </pc:spChg>
      </pc:sldChg>
    </pc:docChg>
  </pc:docChgLst>
  <pc:docChgLst>
    <pc:chgData name="Dr Samuela Guida" userId="92e4519b-e07a-4e1f-898d-9b33b8d6a706" providerId="ADAL" clId="{A08446DA-32AF-44B8-A68B-29103FEEF213}"/>
    <pc:docChg chg="addSld delSld modSld modSection">
      <pc:chgData name="Dr Samuela Guida" userId="92e4519b-e07a-4e1f-898d-9b33b8d6a706" providerId="ADAL" clId="{A08446DA-32AF-44B8-A68B-29103FEEF213}" dt="2024-04-18T14:28:35.778" v="5" actId="47"/>
      <pc:docMkLst>
        <pc:docMk/>
      </pc:docMkLst>
      <pc:sldChg chg="modSp mod">
        <pc:chgData name="Dr Samuela Guida" userId="92e4519b-e07a-4e1f-898d-9b33b8d6a706" providerId="ADAL" clId="{A08446DA-32AF-44B8-A68B-29103FEEF213}" dt="2024-04-18T14:28:02.150" v="0" actId="14100"/>
        <pc:sldMkLst>
          <pc:docMk/>
          <pc:sldMk cId="2439890337" sldId="8269"/>
        </pc:sldMkLst>
        <pc:spChg chg="mod">
          <ac:chgData name="Dr Samuela Guida" userId="92e4519b-e07a-4e1f-898d-9b33b8d6a706" providerId="ADAL" clId="{A08446DA-32AF-44B8-A68B-29103FEEF213}" dt="2024-04-18T14:28:02.150" v="0" actId="14100"/>
          <ac:spMkLst>
            <pc:docMk/>
            <pc:sldMk cId="2439890337" sldId="8269"/>
            <ac:spMk id="7" creationId="{F58F64F4-8AAC-23B8-3BE9-0B0067D5959F}"/>
          </ac:spMkLst>
        </pc:spChg>
      </pc:sldChg>
      <pc:sldChg chg="addSp modSp new del mod">
        <pc:chgData name="Dr Samuela Guida" userId="92e4519b-e07a-4e1f-898d-9b33b8d6a706" providerId="ADAL" clId="{A08446DA-32AF-44B8-A68B-29103FEEF213}" dt="2024-04-18T14:28:35.778" v="5" actId="47"/>
        <pc:sldMkLst>
          <pc:docMk/>
          <pc:sldMk cId="1945857615" sldId="8351"/>
        </pc:sldMkLst>
        <pc:picChg chg="add mod">
          <ac:chgData name="Dr Samuela Guida" userId="92e4519b-e07a-4e1f-898d-9b33b8d6a706" providerId="ADAL" clId="{A08446DA-32AF-44B8-A68B-29103FEEF213}" dt="2024-04-18T14:28:16.773" v="4" actId="1076"/>
          <ac:picMkLst>
            <pc:docMk/>
            <pc:sldMk cId="1945857615" sldId="8351"/>
            <ac:picMk id="3" creationId="{1EE71CEC-001A-34A1-6817-9991E775C947}"/>
          </ac:picMkLst>
        </pc:picChg>
      </pc:sldChg>
    </pc:docChg>
  </pc:docChgLst>
  <pc:docChgLst>
    <pc:chgData name="Rachna Sarkari" userId="fe368db1-0662-4795-8ba8-7a58c88c92c7" providerId="ADAL" clId="{DB69FE11-A389-4073-9652-BD186908D760}"/>
    <pc:docChg chg="custSel modSld">
      <pc:chgData name="Rachna Sarkari" userId="fe368db1-0662-4795-8ba8-7a58c88c92c7" providerId="ADAL" clId="{DB69FE11-A389-4073-9652-BD186908D760}" dt="2023-05-02T10:53:39.001" v="20" actId="313"/>
      <pc:docMkLst>
        <pc:docMk/>
      </pc:docMkLst>
      <pc:sldChg chg="modSp mod">
        <pc:chgData name="Rachna Sarkari" userId="fe368db1-0662-4795-8ba8-7a58c88c92c7" providerId="ADAL" clId="{DB69FE11-A389-4073-9652-BD186908D760}" dt="2023-05-02T10:53:39.001" v="20" actId="313"/>
        <pc:sldMkLst>
          <pc:docMk/>
          <pc:sldMk cId="712462468" sldId="2525"/>
        </pc:sldMkLst>
        <pc:spChg chg="mod">
          <ac:chgData name="Rachna Sarkari" userId="fe368db1-0662-4795-8ba8-7a58c88c92c7" providerId="ADAL" clId="{DB69FE11-A389-4073-9652-BD186908D760}" dt="2023-05-02T10:53:39.001" v="20" actId="313"/>
          <ac:spMkLst>
            <pc:docMk/>
            <pc:sldMk cId="712462468" sldId="2525"/>
            <ac:spMk id="4" creationId="{EFFD7D70-6A5C-A3AC-07DF-1F7A191E60DA}"/>
          </ac:spMkLst>
        </pc:spChg>
      </pc:sldChg>
    </pc:docChg>
  </pc:docChgLst>
  <pc:docChgLst>
    <pc:chgData name="Patrick Ronoh" userId="S::patrickr@iwahq.org::db5d5f31-89ca-4899-ac61-0cafe8fb5008" providerId="AD" clId="Web-{FFC07438-54F9-45B0-B82B-74678FAB66D1}"/>
    <pc:docChg chg="modSld">
      <pc:chgData name="Patrick Ronoh" userId="S::patrickr@iwahq.org::db5d5f31-89ca-4899-ac61-0cafe8fb5008" providerId="AD" clId="Web-{FFC07438-54F9-45B0-B82B-74678FAB66D1}" dt="2022-11-11T08:59:31.434" v="96" actId="1076"/>
      <pc:docMkLst>
        <pc:docMk/>
      </pc:docMkLst>
      <pc:sldChg chg="addSp delSp modSp">
        <pc:chgData name="Patrick Ronoh" userId="S::patrickr@iwahq.org::db5d5f31-89ca-4899-ac61-0cafe8fb5008" providerId="AD" clId="Web-{FFC07438-54F9-45B0-B82B-74678FAB66D1}" dt="2022-11-11T08:59:31.434" v="96" actId="1076"/>
        <pc:sldMkLst>
          <pc:docMk/>
          <pc:sldMk cId="3082551141" sldId="314"/>
        </pc:sldMkLst>
        <pc:spChg chg="add del mod">
          <ac:chgData name="Patrick Ronoh" userId="S::patrickr@iwahq.org::db5d5f31-89ca-4899-ac61-0cafe8fb5008" providerId="AD" clId="Web-{FFC07438-54F9-45B0-B82B-74678FAB66D1}" dt="2022-11-11T08:58:40.041" v="85"/>
          <ac:spMkLst>
            <pc:docMk/>
            <pc:sldMk cId="3082551141" sldId="314"/>
            <ac:spMk id="2" creationId="{7C38E8D5-3280-A43B-4945-E2DDA7E20879}"/>
          </ac:spMkLst>
        </pc:spChg>
        <pc:spChg chg="add mod">
          <ac:chgData name="Patrick Ronoh" userId="S::patrickr@iwahq.org::db5d5f31-89ca-4899-ac61-0cafe8fb5008" providerId="AD" clId="Web-{FFC07438-54F9-45B0-B82B-74678FAB66D1}" dt="2022-11-11T08:59:31.434" v="96" actId="1076"/>
          <ac:spMkLst>
            <pc:docMk/>
            <pc:sldMk cId="3082551141" sldId="314"/>
            <ac:spMk id="11" creationId="{3007D767-2186-926A-3767-237C2F30B27E}"/>
          </ac:spMkLst>
        </pc:spChg>
      </pc:sldChg>
      <pc:sldChg chg="addSp delSp modSp">
        <pc:chgData name="Patrick Ronoh" userId="S::patrickr@iwahq.org::db5d5f31-89ca-4899-ac61-0cafe8fb5008" providerId="AD" clId="Web-{FFC07438-54F9-45B0-B82B-74678FAB66D1}" dt="2022-11-11T08:55:52.568" v="65" actId="20577"/>
        <pc:sldMkLst>
          <pc:docMk/>
          <pc:sldMk cId="989561074" sldId="720"/>
        </pc:sldMkLst>
        <pc:spChg chg="add mod">
          <ac:chgData name="Patrick Ronoh" userId="S::patrickr@iwahq.org::db5d5f31-89ca-4899-ac61-0cafe8fb5008" providerId="AD" clId="Web-{FFC07438-54F9-45B0-B82B-74678FAB66D1}" dt="2022-11-11T08:55:24.957" v="35" actId="1076"/>
          <ac:spMkLst>
            <pc:docMk/>
            <pc:sldMk cId="989561074" sldId="720"/>
            <ac:spMk id="11" creationId="{63388D51-DCD2-0BE1-6D91-65CB79354C3C}"/>
          </ac:spMkLst>
        </pc:spChg>
        <pc:spChg chg="add mod">
          <ac:chgData name="Patrick Ronoh" userId="S::patrickr@iwahq.org::db5d5f31-89ca-4899-ac61-0cafe8fb5008" providerId="AD" clId="Web-{FFC07438-54F9-45B0-B82B-74678FAB66D1}" dt="2022-11-11T08:55:52.568" v="65" actId="20577"/>
          <ac:spMkLst>
            <pc:docMk/>
            <pc:sldMk cId="989561074" sldId="720"/>
            <ac:spMk id="13" creationId="{DAE2D331-F0A7-4F51-743C-BD57AA1CAA8A}"/>
          </ac:spMkLst>
        </pc:spChg>
        <pc:picChg chg="mod">
          <ac:chgData name="Patrick Ronoh" userId="S::patrickr@iwahq.org::db5d5f31-89ca-4899-ac61-0cafe8fb5008" providerId="AD" clId="Web-{FFC07438-54F9-45B0-B82B-74678FAB66D1}" dt="2022-11-11T08:53:48.064" v="3" actId="14100"/>
          <ac:picMkLst>
            <pc:docMk/>
            <pc:sldMk cId="989561074" sldId="720"/>
            <ac:picMk id="3" creationId="{17910E26-F9F3-3CE9-0FDE-FC832EDE9822}"/>
          </ac:picMkLst>
        </pc:picChg>
        <pc:picChg chg="add mod">
          <ac:chgData name="Patrick Ronoh" userId="S::patrickr@iwahq.org::db5d5f31-89ca-4899-ac61-0cafe8fb5008" providerId="AD" clId="Web-{FFC07438-54F9-45B0-B82B-74678FAB66D1}" dt="2022-11-11T08:55:21.004" v="34" actId="1076"/>
          <ac:picMkLst>
            <pc:docMk/>
            <pc:sldMk cId="989561074" sldId="720"/>
            <ac:picMk id="5" creationId="{098DD1B4-DD6A-C0AF-479B-3D7BB386861F}"/>
          </ac:picMkLst>
        </pc:picChg>
        <pc:picChg chg="mod">
          <ac:chgData name="Patrick Ronoh" userId="S::patrickr@iwahq.org::db5d5f31-89ca-4899-ac61-0cafe8fb5008" providerId="AD" clId="Web-{FFC07438-54F9-45B0-B82B-74678FAB66D1}" dt="2022-11-11T08:54:17.987" v="8" actId="1076"/>
          <ac:picMkLst>
            <pc:docMk/>
            <pc:sldMk cId="989561074" sldId="720"/>
            <ac:picMk id="6" creationId="{34B3EDFF-6093-862A-9217-604EE73B42AA}"/>
          </ac:picMkLst>
        </pc:picChg>
        <pc:picChg chg="add del">
          <ac:chgData name="Patrick Ronoh" userId="S::patrickr@iwahq.org::db5d5f31-89ca-4899-ac61-0cafe8fb5008" providerId="AD" clId="Web-{FFC07438-54F9-45B0-B82B-74678FAB66D1}" dt="2022-11-11T08:54:47.300" v="11"/>
          <ac:picMkLst>
            <pc:docMk/>
            <pc:sldMk cId="989561074" sldId="720"/>
            <ac:picMk id="9" creationId="{0AE809F6-CDB6-C7B9-6BE2-EF6D5A1C0ED3}"/>
          </ac:picMkLst>
        </pc:picChg>
      </pc:sldChg>
    </pc:docChg>
  </pc:docChgLst>
  <pc:docChgLst>
    <pc:chgData name="Dr. Isabela Espindola" userId="93d05723-5f31-4ab1-aa4d-1f8150443be0" providerId="ADAL" clId="{B1761F3C-94D5-4D76-BCA7-2539DA8D181E}"/>
    <pc:docChg chg="undo custSel addSld modSld">
      <pc:chgData name="Dr. Isabela Espindola" userId="93d05723-5f31-4ab1-aa4d-1f8150443be0" providerId="ADAL" clId="{B1761F3C-94D5-4D76-BCA7-2539DA8D181E}" dt="2023-10-18T13:59:09.082" v="377" actId="1076"/>
      <pc:docMkLst>
        <pc:docMk/>
      </pc:docMkLst>
      <pc:sldChg chg="addSp delSp modSp mod">
        <pc:chgData name="Dr. Isabela Espindola" userId="93d05723-5f31-4ab1-aa4d-1f8150443be0" providerId="ADAL" clId="{B1761F3C-94D5-4D76-BCA7-2539DA8D181E}" dt="2023-10-17T12:20:21.802" v="19" actId="732"/>
        <pc:sldMkLst>
          <pc:docMk/>
          <pc:sldMk cId="3930470063" sldId="261"/>
        </pc:sldMkLst>
        <pc:picChg chg="add mod ord modCrop">
          <ac:chgData name="Dr. Isabela Espindola" userId="93d05723-5f31-4ab1-aa4d-1f8150443be0" providerId="ADAL" clId="{B1761F3C-94D5-4D76-BCA7-2539DA8D181E}" dt="2023-10-17T12:20:21.802" v="19" actId="732"/>
          <ac:picMkLst>
            <pc:docMk/>
            <pc:sldMk cId="3930470063" sldId="261"/>
            <ac:picMk id="2" creationId="{84719742-D29E-C0EC-E8CB-5F81FCFCD97B}"/>
          </ac:picMkLst>
        </pc:picChg>
        <pc:picChg chg="del">
          <ac:chgData name="Dr. Isabela Espindola" userId="93d05723-5f31-4ab1-aa4d-1f8150443be0" providerId="ADAL" clId="{B1761F3C-94D5-4D76-BCA7-2539DA8D181E}" dt="2023-10-17T12:19:32.995" v="0" actId="478"/>
          <ac:picMkLst>
            <pc:docMk/>
            <pc:sldMk cId="3930470063" sldId="261"/>
            <ac:picMk id="3" creationId="{9059A850-7766-DA61-9E87-6CD31A85FC84}"/>
          </ac:picMkLst>
        </pc:picChg>
      </pc:sldChg>
      <pc:sldChg chg="modSp mod">
        <pc:chgData name="Dr. Isabela Espindola" userId="93d05723-5f31-4ab1-aa4d-1f8150443be0" providerId="ADAL" clId="{B1761F3C-94D5-4D76-BCA7-2539DA8D181E}" dt="2023-10-18T13:59:09.082" v="377" actId="1076"/>
        <pc:sldMkLst>
          <pc:docMk/>
          <pc:sldMk cId="3779631407" sldId="301"/>
        </pc:sldMkLst>
        <pc:grpChg chg="mod">
          <ac:chgData name="Dr. Isabela Espindola" userId="93d05723-5f31-4ab1-aa4d-1f8150443be0" providerId="ADAL" clId="{B1761F3C-94D5-4D76-BCA7-2539DA8D181E}" dt="2023-10-18T13:59:09.082" v="377" actId="1076"/>
          <ac:grpSpMkLst>
            <pc:docMk/>
            <pc:sldMk cId="3779631407" sldId="301"/>
            <ac:grpSpMk id="6" creationId="{598B9665-8E66-4245-94A4-A25C7D65321A}"/>
          </ac:grpSpMkLst>
        </pc:grpChg>
      </pc:sldChg>
      <pc:sldChg chg="modSp mod">
        <pc:chgData name="Dr. Isabela Espindola" userId="93d05723-5f31-4ab1-aa4d-1f8150443be0" providerId="ADAL" clId="{B1761F3C-94D5-4D76-BCA7-2539DA8D181E}" dt="2023-10-18T13:10:00.696" v="375" actId="1076"/>
        <pc:sldMkLst>
          <pc:docMk/>
          <pc:sldMk cId="2093554297" sldId="2514"/>
        </pc:sldMkLst>
        <pc:picChg chg="mod">
          <ac:chgData name="Dr. Isabela Espindola" userId="93d05723-5f31-4ab1-aa4d-1f8150443be0" providerId="ADAL" clId="{B1761F3C-94D5-4D76-BCA7-2539DA8D181E}" dt="2023-10-18T13:10:00.696" v="375" actId="1076"/>
          <ac:picMkLst>
            <pc:docMk/>
            <pc:sldMk cId="2093554297" sldId="2514"/>
            <ac:picMk id="11" creationId="{7CE9951E-5F3D-A65A-1113-AF8992D015D3}"/>
          </ac:picMkLst>
        </pc:picChg>
      </pc:sldChg>
      <pc:sldChg chg="delSp modSp add mod modNotesTx">
        <pc:chgData name="Dr. Isabela Espindola" userId="93d05723-5f31-4ab1-aa4d-1f8150443be0" providerId="ADAL" clId="{B1761F3C-94D5-4D76-BCA7-2539DA8D181E}" dt="2023-10-17T12:34:15.098" v="371" actId="14100"/>
        <pc:sldMkLst>
          <pc:docMk/>
          <pc:sldMk cId="3156076662" sldId="2532"/>
        </pc:sldMkLst>
        <pc:spChg chg="mod">
          <ac:chgData name="Dr. Isabela Espindola" userId="93d05723-5f31-4ab1-aa4d-1f8150443be0" providerId="ADAL" clId="{B1761F3C-94D5-4D76-BCA7-2539DA8D181E}" dt="2023-10-17T12:34:15.098" v="371" actId="14100"/>
          <ac:spMkLst>
            <pc:docMk/>
            <pc:sldMk cId="3156076662" sldId="2532"/>
            <ac:spMk id="3" creationId="{00000000-0000-0000-0000-000000000000}"/>
          </ac:spMkLst>
        </pc:spChg>
        <pc:picChg chg="del">
          <ac:chgData name="Dr. Isabela Espindola" userId="93d05723-5f31-4ab1-aa4d-1f8150443be0" providerId="ADAL" clId="{B1761F3C-94D5-4D76-BCA7-2539DA8D181E}" dt="2023-10-17T12:20:54.789" v="22" actId="478"/>
          <ac:picMkLst>
            <pc:docMk/>
            <pc:sldMk cId="3156076662" sldId="2532"/>
            <ac:picMk id="11" creationId="{7CE9951E-5F3D-A65A-1113-AF8992D015D3}"/>
          </ac:picMkLst>
        </pc:picChg>
        <pc:picChg chg="del">
          <ac:chgData name="Dr. Isabela Espindola" userId="93d05723-5f31-4ab1-aa4d-1f8150443be0" providerId="ADAL" clId="{B1761F3C-94D5-4D76-BCA7-2539DA8D181E}" dt="2023-10-17T12:20:55.221" v="23" actId="478"/>
          <ac:picMkLst>
            <pc:docMk/>
            <pc:sldMk cId="3156076662" sldId="2532"/>
            <ac:picMk id="12" creationId="{C69D9AF9-8770-C2F8-25D9-AF385FDE6923}"/>
          </ac:picMkLst>
        </pc:picChg>
        <pc:picChg chg="del">
          <ac:chgData name="Dr. Isabela Espindola" userId="93d05723-5f31-4ab1-aa4d-1f8150443be0" providerId="ADAL" clId="{B1761F3C-94D5-4D76-BCA7-2539DA8D181E}" dt="2023-10-17T12:20:55.581" v="24" actId="478"/>
          <ac:picMkLst>
            <pc:docMk/>
            <pc:sldMk cId="3156076662" sldId="2532"/>
            <ac:picMk id="13" creationId="{3DF4EEA9-EEB2-DF58-6324-725E417ACBF2}"/>
          </ac:picMkLst>
        </pc:picChg>
        <pc:picChg chg="del">
          <ac:chgData name="Dr. Isabela Espindola" userId="93d05723-5f31-4ab1-aa4d-1f8150443be0" providerId="ADAL" clId="{B1761F3C-94D5-4D76-BCA7-2539DA8D181E}" dt="2023-10-17T12:20:55.989" v="25" actId="478"/>
          <ac:picMkLst>
            <pc:docMk/>
            <pc:sldMk cId="3156076662" sldId="2532"/>
            <ac:picMk id="14" creationId="{9794AAE8-B6A6-027C-B75A-7128A74E66CE}"/>
          </ac:picMkLst>
        </pc:picChg>
        <pc:picChg chg="del">
          <ac:chgData name="Dr. Isabela Espindola" userId="93d05723-5f31-4ab1-aa4d-1f8150443be0" providerId="ADAL" clId="{B1761F3C-94D5-4D76-BCA7-2539DA8D181E}" dt="2023-10-17T12:20:56.502" v="26" actId="478"/>
          <ac:picMkLst>
            <pc:docMk/>
            <pc:sldMk cId="3156076662" sldId="2532"/>
            <ac:picMk id="15" creationId="{88C0A302-E9CF-FF52-C780-57CA61FC881A}"/>
          </ac:picMkLst>
        </pc:picChg>
      </pc:sldChg>
      <pc:sldChg chg="addSp delSp modSp add mod">
        <pc:chgData name="Dr. Isabela Espindola" userId="93d05723-5f31-4ab1-aa4d-1f8150443be0" providerId="ADAL" clId="{B1761F3C-94D5-4D76-BCA7-2539DA8D181E}" dt="2023-10-17T12:25:29.069" v="202" actId="1076"/>
        <pc:sldMkLst>
          <pc:docMk/>
          <pc:sldMk cId="700077191" sldId="2533"/>
        </pc:sldMkLst>
        <pc:picChg chg="add mod">
          <ac:chgData name="Dr. Isabela Espindola" userId="93d05723-5f31-4ab1-aa4d-1f8150443be0" providerId="ADAL" clId="{B1761F3C-94D5-4D76-BCA7-2539DA8D181E}" dt="2023-10-17T12:25:29.069" v="202" actId="1076"/>
          <ac:picMkLst>
            <pc:docMk/>
            <pc:sldMk cId="700077191" sldId="2533"/>
            <ac:picMk id="2" creationId="{34DB7E1F-525A-041F-460C-CEE4E4EF9246}"/>
          </ac:picMkLst>
        </pc:picChg>
        <pc:picChg chg="del">
          <ac:chgData name="Dr. Isabela Espindola" userId="93d05723-5f31-4ab1-aa4d-1f8150443be0" providerId="ADAL" clId="{B1761F3C-94D5-4D76-BCA7-2539DA8D181E}" dt="2023-10-17T12:25:16.564" v="199" actId="478"/>
          <ac:picMkLst>
            <pc:docMk/>
            <pc:sldMk cId="700077191" sldId="2533"/>
            <ac:picMk id="3" creationId="{82806C99-95F5-4BC0-FE5A-BBD2065D5FAD}"/>
          </ac:picMkLst>
        </pc:picChg>
      </pc:sldChg>
      <pc:sldChg chg="addSp modSp add mod">
        <pc:chgData name="Dr. Isabela Espindola" userId="93d05723-5f31-4ab1-aa4d-1f8150443be0" providerId="ADAL" clId="{B1761F3C-94D5-4D76-BCA7-2539DA8D181E}" dt="2023-10-17T12:33:27.373" v="324" actId="14100"/>
        <pc:sldMkLst>
          <pc:docMk/>
          <pc:sldMk cId="3735299187" sldId="8253"/>
        </pc:sldMkLst>
        <pc:spChg chg="add mod">
          <ac:chgData name="Dr. Isabela Espindola" userId="93d05723-5f31-4ab1-aa4d-1f8150443be0" providerId="ADAL" clId="{B1761F3C-94D5-4D76-BCA7-2539DA8D181E}" dt="2023-10-17T12:33:27.373" v="324" actId="14100"/>
          <ac:spMkLst>
            <pc:docMk/>
            <pc:sldMk cId="3735299187" sldId="8253"/>
            <ac:spMk id="2" creationId="{4A2FC3D4-D43A-ECCA-5784-0AABF8555E13}"/>
          </ac:spMkLst>
        </pc:spChg>
        <pc:picChg chg="mod modCrop">
          <ac:chgData name="Dr. Isabela Espindola" userId="93d05723-5f31-4ab1-aa4d-1f8150443be0" providerId="ADAL" clId="{B1761F3C-94D5-4D76-BCA7-2539DA8D181E}" dt="2023-10-17T12:33:15.782" v="322" actId="14100"/>
          <ac:picMkLst>
            <pc:docMk/>
            <pc:sldMk cId="3735299187" sldId="8253"/>
            <ac:picMk id="4" creationId="{4CA49306-BC7B-EA1D-AEAD-D70DA97065A8}"/>
          </ac:picMkLst>
        </pc:picChg>
      </pc:sldChg>
    </pc:docChg>
  </pc:docChgLst>
  <pc:docChgLst>
    <pc:chgData name="William Cappuyns" userId="S::williamc@iwahq.org::e468e53e-dfbc-4be7-b8f5-d46960bcfbe7" providerId="AD" clId="Web-{FA26A11F-5528-4218-8A5D-A66B39A1A1A4}"/>
    <pc:docChg chg="modSld">
      <pc:chgData name="William Cappuyns" userId="S::williamc@iwahq.org::e468e53e-dfbc-4be7-b8f5-d46960bcfbe7" providerId="AD" clId="Web-{FA26A11F-5528-4218-8A5D-A66B39A1A1A4}" dt="2022-11-10T11:59:23.956" v="15" actId="20577"/>
      <pc:docMkLst>
        <pc:docMk/>
      </pc:docMkLst>
      <pc:sldChg chg="modSp">
        <pc:chgData name="William Cappuyns" userId="S::williamc@iwahq.org::e468e53e-dfbc-4be7-b8f5-d46960bcfbe7" providerId="AD" clId="Web-{FA26A11F-5528-4218-8A5D-A66B39A1A1A4}" dt="2022-11-10T11:59:23.956" v="15" actId="20577"/>
        <pc:sldMkLst>
          <pc:docMk/>
          <pc:sldMk cId="2908595294" sldId="292"/>
        </pc:sldMkLst>
        <pc:spChg chg="mod">
          <ac:chgData name="William Cappuyns" userId="S::williamc@iwahq.org::e468e53e-dfbc-4be7-b8f5-d46960bcfbe7" providerId="AD" clId="Web-{FA26A11F-5528-4218-8A5D-A66B39A1A1A4}" dt="2022-11-10T11:59:23.956" v="15" actId="20577"/>
          <ac:spMkLst>
            <pc:docMk/>
            <pc:sldMk cId="2908595294" sldId="292"/>
            <ac:spMk id="27" creationId="{C2B7F51E-AD39-C400-660B-3049D203AE86}"/>
          </ac:spMkLst>
        </pc:spChg>
      </pc:sldChg>
    </pc:docChg>
  </pc:docChgLst>
  <pc:docChgLst>
    <pc:chgData name="Kerrie Dyer" userId="S::kerried@iwahq.org::93d20e23-23bc-4e19-b10d-cf8317df6481" providerId="AD" clId="Web-{765A4118-1AC5-0BD6-5B35-E78A8BB4CAFA}"/>
    <pc:docChg chg="modSld">
      <pc:chgData name="Kerrie Dyer" userId="S::kerried@iwahq.org::93d20e23-23bc-4e19-b10d-cf8317df6481" providerId="AD" clId="Web-{765A4118-1AC5-0BD6-5B35-E78A8BB4CAFA}" dt="2023-04-12T13:24:36.078" v="3"/>
      <pc:docMkLst>
        <pc:docMk/>
      </pc:docMkLst>
      <pc:sldChg chg="modSp">
        <pc:chgData name="Kerrie Dyer" userId="S::kerried@iwahq.org::93d20e23-23bc-4e19-b10d-cf8317df6481" providerId="AD" clId="Web-{765A4118-1AC5-0BD6-5B35-E78A8BB4CAFA}" dt="2023-04-12T13:24:36.078" v="3"/>
        <pc:sldMkLst>
          <pc:docMk/>
          <pc:sldMk cId="676266382" sldId="300"/>
        </pc:sldMkLst>
        <pc:graphicFrameChg chg="mod modGraphic">
          <ac:chgData name="Kerrie Dyer" userId="S::kerried@iwahq.org::93d20e23-23bc-4e19-b10d-cf8317df6481" providerId="AD" clId="Web-{765A4118-1AC5-0BD6-5B35-E78A8BB4CAFA}" dt="2023-04-12T13:24:36.078" v="3"/>
          <ac:graphicFrameMkLst>
            <pc:docMk/>
            <pc:sldMk cId="676266382" sldId="300"/>
            <ac:graphicFrameMk id="4" creationId="{DDE75DD2-CF96-4FE5-B285-369A1BF31204}"/>
          </ac:graphicFrameMkLst>
        </pc:graphicFrameChg>
      </pc:sldChg>
    </pc:docChg>
  </pc:docChgLst>
  <pc:docChgLst>
    <pc:chgData name="Erin Jordan" userId="S::erinj@iwahq.org::1d6ff515-7b27-4834-9273-4ce003f7ed59" providerId="AD" clId="Web-{025531BC-9789-3909-D692-F2CC9EA7BA0A}"/>
    <pc:docChg chg="modSld">
      <pc:chgData name="Erin Jordan" userId="S::erinj@iwahq.org::1d6ff515-7b27-4834-9273-4ce003f7ed59" providerId="AD" clId="Web-{025531BC-9789-3909-D692-F2CC9EA7BA0A}" dt="2023-04-12T14:24:30.864" v="336"/>
      <pc:docMkLst>
        <pc:docMk/>
      </pc:docMkLst>
      <pc:sldChg chg="modNotes">
        <pc:chgData name="Erin Jordan" userId="S::erinj@iwahq.org::1d6ff515-7b27-4834-9273-4ce003f7ed59" providerId="AD" clId="Web-{025531BC-9789-3909-D692-F2CC9EA7BA0A}" dt="2023-04-12T14:24:30.864" v="336"/>
        <pc:sldMkLst>
          <pc:docMk/>
          <pc:sldMk cId="4186130787" sldId="719"/>
        </pc:sldMkLst>
      </pc:sldChg>
    </pc:docChg>
  </pc:docChgLst>
  <pc:docChgLst>
    <pc:chgData name="Barbara Thompson" userId="6ccac605-b535-4c38-931f-8a2affca95c4" providerId="ADAL" clId="{939EE806-F1B4-412D-A0CE-7FDA7935604B}"/>
    <pc:docChg chg="addSld modSld sldOrd">
      <pc:chgData name="Barbara Thompson" userId="6ccac605-b535-4c38-931f-8a2affca95c4" providerId="ADAL" clId="{939EE806-F1B4-412D-A0CE-7FDA7935604B}" dt="2023-12-08T14:22:03.128" v="6"/>
      <pc:docMkLst>
        <pc:docMk/>
      </pc:docMkLst>
      <pc:sldChg chg="add ord">
        <pc:chgData name="Barbara Thompson" userId="6ccac605-b535-4c38-931f-8a2affca95c4" providerId="ADAL" clId="{939EE806-F1B4-412D-A0CE-7FDA7935604B}" dt="2023-12-08T14:22:03.128" v="6"/>
        <pc:sldMkLst>
          <pc:docMk/>
          <pc:sldMk cId="3675268271" sldId="4629"/>
        </pc:sldMkLst>
      </pc:sldChg>
    </pc:docChg>
  </pc:docChgLst>
  <pc:docChgLst>
    <pc:chgData name="Kerrie Dyer" userId="S::kerried@iwahq.org::93d20e23-23bc-4e19-b10d-cf8317df6481" providerId="AD" clId="Web-{107C2101-6D10-4FEE-0394-AEFA18078BC2}"/>
    <pc:docChg chg="modSld">
      <pc:chgData name="Kerrie Dyer" userId="S::kerried@iwahq.org::93d20e23-23bc-4e19-b10d-cf8317df6481" providerId="AD" clId="Web-{107C2101-6D10-4FEE-0394-AEFA18078BC2}" dt="2024-04-23T09:06:56.928" v="93" actId="20577"/>
      <pc:docMkLst>
        <pc:docMk/>
      </pc:docMkLst>
      <pc:sldChg chg="addSp delSp modSp">
        <pc:chgData name="Kerrie Dyer" userId="S::kerried@iwahq.org::93d20e23-23bc-4e19-b10d-cf8317df6481" providerId="AD" clId="Web-{107C2101-6D10-4FEE-0394-AEFA18078BC2}" dt="2024-04-23T09:06:56.928" v="93" actId="20577"/>
        <pc:sldMkLst>
          <pc:docMk/>
          <pc:sldMk cId="131800314" sldId="8324"/>
        </pc:sldMkLst>
        <pc:spChg chg="add mod">
          <ac:chgData name="Kerrie Dyer" userId="S::kerried@iwahq.org::93d20e23-23bc-4e19-b10d-cf8317df6481" providerId="AD" clId="Web-{107C2101-6D10-4FEE-0394-AEFA18078BC2}" dt="2024-04-23T09:06:56.928" v="93" actId="20577"/>
          <ac:spMkLst>
            <pc:docMk/>
            <pc:sldMk cId="131800314" sldId="8324"/>
            <ac:spMk id="15" creationId="{964B8C34-5A5F-AA84-9DBC-BCC2B2C1D130}"/>
          </ac:spMkLst>
        </pc:spChg>
        <pc:picChg chg="add mod">
          <ac:chgData name="Kerrie Dyer" userId="S::kerried@iwahq.org::93d20e23-23bc-4e19-b10d-cf8317df6481" providerId="AD" clId="Web-{107C2101-6D10-4FEE-0394-AEFA18078BC2}" dt="2024-04-23T09:04:17.095" v="2"/>
          <ac:picMkLst>
            <pc:docMk/>
            <pc:sldMk cId="131800314" sldId="8324"/>
            <ac:picMk id="11" creationId="{3515366D-C04A-FE82-AEEF-34E734C1261B}"/>
          </ac:picMkLst>
        </pc:picChg>
        <pc:picChg chg="add del">
          <ac:chgData name="Kerrie Dyer" userId="S::kerried@iwahq.org::93d20e23-23bc-4e19-b10d-cf8317df6481" providerId="AD" clId="Web-{107C2101-6D10-4FEE-0394-AEFA18078BC2}" dt="2024-04-23T09:04:31.674" v="4"/>
          <ac:picMkLst>
            <pc:docMk/>
            <pc:sldMk cId="131800314" sldId="8324"/>
            <ac:picMk id="13" creationId="{2ED54F82-89A5-59B1-8C2B-56FDB29D173A}"/>
          </ac:picMkLst>
        </pc:picChg>
        <pc:picChg chg="add del">
          <ac:chgData name="Kerrie Dyer" userId="S::kerried@iwahq.org::93d20e23-23bc-4e19-b10d-cf8317df6481" providerId="AD" clId="Web-{107C2101-6D10-4FEE-0394-AEFA18078BC2}" dt="2024-04-23T09:04:58.018" v="6"/>
          <ac:picMkLst>
            <pc:docMk/>
            <pc:sldMk cId="131800314" sldId="8324"/>
            <ac:picMk id="14" creationId="{9AAB1035-AA9B-92D4-85E5-F527A0BB8F90}"/>
          </ac:picMkLst>
        </pc:picChg>
      </pc:sldChg>
    </pc:docChg>
  </pc:docChgLst>
  <pc:docChgLst>
    <pc:chgData name="Dr. Isabela Espindola" userId="93d05723-5f31-4ab1-aa4d-1f8150443be0" providerId="ADAL" clId="{268D20D7-937A-4118-986E-990EF8C5C8E4}"/>
    <pc:docChg chg="custSel delSld modSld modSection">
      <pc:chgData name="Dr. Isabela Espindola" userId="93d05723-5f31-4ab1-aa4d-1f8150443be0" providerId="ADAL" clId="{268D20D7-937A-4118-986E-990EF8C5C8E4}" dt="2022-11-11T15:43:01.340" v="57"/>
      <pc:docMkLst>
        <pc:docMk/>
      </pc:docMkLst>
      <pc:sldChg chg="modSp mod">
        <pc:chgData name="Dr. Isabela Espindola" userId="93d05723-5f31-4ab1-aa4d-1f8150443be0" providerId="ADAL" clId="{268D20D7-937A-4118-986E-990EF8C5C8E4}" dt="2022-11-11T15:41:01.759" v="42" actId="2062"/>
        <pc:sldMkLst>
          <pc:docMk/>
          <pc:sldMk cId="676266382" sldId="300"/>
        </pc:sldMkLst>
        <pc:graphicFrameChg chg="mod modGraphic">
          <ac:chgData name="Dr. Isabela Espindola" userId="93d05723-5f31-4ab1-aa4d-1f8150443be0" providerId="ADAL" clId="{268D20D7-937A-4118-986E-990EF8C5C8E4}" dt="2022-11-11T15:41:01.759" v="42" actId="2062"/>
          <ac:graphicFrameMkLst>
            <pc:docMk/>
            <pc:sldMk cId="676266382" sldId="300"/>
            <ac:graphicFrameMk id="4" creationId="{DDE75DD2-CF96-4FE5-B285-369A1BF31204}"/>
          </ac:graphicFrameMkLst>
        </pc:graphicFrameChg>
      </pc:sldChg>
      <pc:sldChg chg="addSp delSp modSp mod modNotesTx">
        <pc:chgData name="Dr. Isabela Espindola" userId="93d05723-5f31-4ab1-aa4d-1f8150443be0" providerId="ADAL" clId="{268D20D7-937A-4118-986E-990EF8C5C8E4}" dt="2022-11-11T15:39:48.415" v="21" actId="1076"/>
        <pc:sldMkLst>
          <pc:docMk/>
          <pc:sldMk cId="902297451" sldId="316"/>
        </pc:sldMkLst>
        <pc:spChg chg="del mod">
          <ac:chgData name="Dr. Isabela Espindola" userId="93d05723-5f31-4ab1-aa4d-1f8150443be0" providerId="ADAL" clId="{268D20D7-937A-4118-986E-990EF8C5C8E4}" dt="2022-11-11T15:39:45.823" v="20" actId="478"/>
          <ac:spMkLst>
            <pc:docMk/>
            <pc:sldMk cId="902297451" sldId="316"/>
            <ac:spMk id="3" creationId="{4F2E616B-9F41-437B-B556-A29FF3EE543B}"/>
          </ac:spMkLst>
        </pc:spChg>
        <pc:spChg chg="del">
          <ac:chgData name="Dr. Isabela Espindola" userId="93d05723-5f31-4ab1-aa4d-1f8150443be0" providerId="ADAL" clId="{268D20D7-937A-4118-986E-990EF8C5C8E4}" dt="2022-11-11T15:38:41.493" v="2" actId="478"/>
          <ac:spMkLst>
            <pc:docMk/>
            <pc:sldMk cId="902297451" sldId="316"/>
            <ac:spMk id="4" creationId="{985C6922-9188-FDA0-4F94-4ADF60E4D93E}"/>
          </ac:spMkLst>
        </pc:spChg>
        <pc:picChg chg="del mod">
          <ac:chgData name="Dr. Isabela Espindola" userId="93d05723-5f31-4ab1-aa4d-1f8150443be0" providerId="ADAL" clId="{268D20D7-937A-4118-986E-990EF8C5C8E4}" dt="2022-11-11T15:38:37.937" v="1" actId="478"/>
          <ac:picMkLst>
            <pc:docMk/>
            <pc:sldMk cId="902297451" sldId="316"/>
            <ac:picMk id="5" creationId="{519A1E53-0D90-E65E-3203-D7F96A23D8B7}"/>
          </ac:picMkLst>
        </pc:picChg>
        <pc:picChg chg="add mod">
          <ac:chgData name="Dr. Isabela Espindola" userId="93d05723-5f31-4ab1-aa4d-1f8150443be0" providerId="ADAL" clId="{268D20D7-937A-4118-986E-990EF8C5C8E4}" dt="2022-11-11T15:39:48.415" v="21" actId="1076"/>
          <ac:picMkLst>
            <pc:docMk/>
            <pc:sldMk cId="902297451" sldId="316"/>
            <ac:picMk id="6" creationId="{644FD019-6E6E-73D0-CCE8-33BE28036791}"/>
          </ac:picMkLst>
        </pc:picChg>
      </pc:sldChg>
      <pc:sldChg chg="delSp del mod">
        <pc:chgData name="Dr. Isabela Espindola" userId="93d05723-5f31-4ab1-aa4d-1f8150443be0" providerId="ADAL" clId="{268D20D7-937A-4118-986E-990EF8C5C8E4}" dt="2022-11-11T15:39:51.175" v="22" actId="47"/>
        <pc:sldMkLst>
          <pc:docMk/>
          <pc:sldMk cId="1919489481" sldId="2515"/>
        </pc:sldMkLst>
        <pc:picChg chg="del">
          <ac:chgData name="Dr. Isabela Espindola" userId="93d05723-5f31-4ab1-aa4d-1f8150443be0" providerId="ADAL" clId="{268D20D7-937A-4118-986E-990EF8C5C8E4}" dt="2022-11-11T15:39:03.086" v="7" actId="21"/>
          <ac:picMkLst>
            <pc:docMk/>
            <pc:sldMk cId="1919489481" sldId="2515"/>
            <ac:picMk id="7" creationId="{00768B27-E595-49E8-6B66-8E70C3C69FF9}"/>
          </ac:picMkLst>
        </pc:picChg>
      </pc:sldChg>
      <pc:sldChg chg="modSp mod">
        <pc:chgData name="Dr. Isabela Espindola" userId="93d05723-5f31-4ab1-aa4d-1f8150443be0" providerId="ADAL" clId="{268D20D7-937A-4118-986E-990EF8C5C8E4}" dt="2022-11-11T15:43:01.340" v="57"/>
        <pc:sldMkLst>
          <pc:docMk/>
          <pc:sldMk cId="3845634088" sldId="2523"/>
        </pc:sldMkLst>
        <pc:graphicFrameChg chg="mod modGraphic">
          <ac:chgData name="Dr. Isabela Espindola" userId="93d05723-5f31-4ab1-aa4d-1f8150443be0" providerId="ADAL" clId="{268D20D7-937A-4118-986E-990EF8C5C8E4}" dt="2022-11-11T15:43:01.340" v="57"/>
          <ac:graphicFrameMkLst>
            <pc:docMk/>
            <pc:sldMk cId="3845634088" sldId="2523"/>
            <ac:graphicFrameMk id="4" creationId="{DDE75DD2-CF96-4FE5-B285-369A1BF31204}"/>
          </ac:graphicFrameMkLst>
        </pc:graphicFrameChg>
      </pc:sldChg>
    </pc:docChg>
  </pc:docChgLst>
  <pc:docChgLst>
    <pc:chgData name="Dr. Isabela Espindola" userId="93d05723-5f31-4ab1-aa4d-1f8150443be0" providerId="ADAL" clId="{C9DD743C-6F17-4280-9EB9-94D1E0F4CC49}"/>
    <pc:docChg chg="undo custSel addSld delSld modSld sldOrd modSection">
      <pc:chgData name="Dr. Isabela Espindola" userId="93d05723-5f31-4ab1-aa4d-1f8150443be0" providerId="ADAL" clId="{C9DD743C-6F17-4280-9EB9-94D1E0F4CC49}" dt="2022-11-10T10:41:24.598" v="548" actId="1076"/>
      <pc:docMkLst>
        <pc:docMk/>
      </pc:docMkLst>
      <pc:sldChg chg="add">
        <pc:chgData name="Dr. Isabela Espindola" userId="93d05723-5f31-4ab1-aa4d-1f8150443be0" providerId="ADAL" clId="{C9DD743C-6F17-4280-9EB9-94D1E0F4CC49}" dt="2022-11-09T17:00:56.620" v="17"/>
        <pc:sldMkLst>
          <pc:docMk/>
          <pc:sldMk cId="0" sldId="260"/>
        </pc:sldMkLst>
      </pc:sldChg>
      <pc:sldChg chg="add">
        <pc:chgData name="Dr. Isabela Espindola" userId="93d05723-5f31-4ab1-aa4d-1f8150443be0" providerId="ADAL" clId="{C9DD743C-6F17-4280-9EB9-94D1E0F4CC49}" dt="2022-11-09T17:00:56.620" v="17"/>
        <pc:sldMkLst>
          <pc:docMk/>
          <pc:sldMk cId="3930470063" sldId="261"/>
        </pc:sldMkLst>
      </pc:sldChg>
      <pc:sldChg chg="addSp delSp modSp del mod">
        <pc:chgData name="Dr. Isabela Espindola" userId="93d05723-5f31-4ab1-aa4d-1f8150443be0" providerId="ADAL" clId="{C9DD743C-6F17-4280-9EB9-94D1E0F4CC49}" dt="2022-11-10T09:10:18.951" v="92" actId="47"/>
        <pc:sldMkLst>
          <pc:docMk/>
          <pc:sldMk cId="1021530708" sldId="289"/>
        </pc:sldMkLst>
        <pc:spChg chg="add del">
          <ac:chgData name="Dr. Isabela Espindola" userId="93d05723-5f31-4ab1-aa4d-1f8150443be0" providerId="ADAL" clId="{C9DD743C-6F17-4280-9EB9-94D1E0F4CC49}" dt="2022-11-10T09:06:22.973" v="76"/>
          <ac:spMkLst>
            <pc:docMk/>
            <pc:sldMk cId="1021530708" sldId="289"/>
            <ac:spMk id="7" creationId="{307F50D0-40DD-476B-BF1E-E09389921035}"/>
          </ac:spMkLst>
        </pc:spChg>
        <pc:grpChg chg="add del">
          <ac:chgData name="Dr. Isabela Espindola" userId="93d05723-5f31-4ab1-aa4d-1f8150443be0" providerId="ADAL" clId="{C9DD743C-6F17-4280-9EB9-94D1E0F4CC49}" dt="2022-11-10T09:09:44.485" v="83" actId="478"/>
          <ac:grpSpMkLst>
            <pc:docMk/>
            <pc:sldMk cId="1021530708" sldId="289"/>
            <ac:grpSpMk id="11" creationId="{0B101D51-83A1-405F-A468-2BFF5C1C4973}"/>
          </ac:grpSpMkLst>
        </pc:grpChg>
        <pc:picChg chg="add del mod ord">
          <ac:chgData name="Dr. Isabela Espindola" userId="93d05723-5f31-4ab1-aa4d-1f8150443be0" providerId="ADAL" clId="{C9DD743C-6F17-4280-9EB9-94D1E0F4CC49}" dt="2022-11-10T09:06:22.973" v="76"/>
          <ac:picMkLst>
            <pc:docMk/>
            <pc:sldMk cId="1021530708" sldId="289"/>
            <ac:picMk id="4" creationId="{61BB12BE-D24C-5220-37B5-5C18EB56BAB1}"/>
          </ac:picMkLst>
        </pc:picChg>
      </pc:sldChg>
      <pc:sldChg chg="addSp modSp mod">
        <pc:chgData name="Dr. Isabela Espindola" userId="93d05723-5f31-4ab1-aa4d-1f8150443be0" providerId="ADAL" clId="{C9DD743C-6F17-4280-9EB9-94D1E0F4CC49}" dt="2022-11-10T10:41:24.598" v="548" actId="1076"/>
        <pc:sldMkLst>
          <pc:docMk/>
          <pc:sldMk cId="2908595294" sldId="292"/>
        </pc:sldMkLst>
        <pc:spChg chg="add mod">
          <ac:chgData name="Dr. Isabela Espindola" userId="93d05723-5f31-4ab1-aa4d-1f8150443be0" providerId="ADAL" clId="{C9DD743C-6F17-4280-9EB9-94D1E0F4CC49}" dt="2022-11-10T10:37:05.602" v="527" actId="1076"/>
          <ac:spMkLst>
            <pc:docMk/>
            <pc:sldMk cId="2908595294" sldId="292"/>
            <ac:spMk id="2" creationId="{D6EE10EE-D1DE-2BA7-BD98-EC69802D6199}"/>
          </ac:spMkLst>
        </pc:spChg>
        <pc:spChg chg="add mod">
          <ac:chgData name="Dr. Isabela Espindola" userId="93d05723-5f31-4ab1-aa4d-1f8150443be0" providerId="ADAL" clId="{C9DD743C-6F17-4280-9EB9-94D1E0F4CC49}" dt="2022-11-10T10:37:05.602" v="527" actId="1076"/>
          <ac:spMkLst>
            <pc:docMk/>
            <pc:sldMk cId="2908595294" sldId="292"/>
            <ac:spMk id="3" creationId="{F563623A-B617-C925-7922-B16D9F1478CB}"/>
          </ac:spMkLst>
        </pc:spChg>
        <pc:spChg chg="add mod">
          <ac:chgData name="Dr. Isabela Espindola" userId="93d05723-5f31-4ab1-aa4d-1f8150443be0" providerId="ADAL" clId="{C9DD743C-6F17-4280-9EB9-94D1E0F4CC49}" dt="2022-11-10T10:37:05.602" v="527" actId="1076"/>
          <ac:spMkLst>
            <pc:docMk/>
            <pc:sldMk cId="2908595294" sldId="292"/>
            <ac:spMk id="23" creationId="{87A3EDAD-81AB-B855-1431-01BC60D87D50}"/>
          </ac:spMkLst>
        </pc:spChg>
        <pc:spChg chg="add mod">
          <ac:chgData name="Dr. Isabela Espindola" userId="93d05723-5f31-4ab1-aa4d-1f8150443be0" providerId="ADAL" clId="{C9DD743C-6F17-4280-9EB9-94D1E0F4CC49}" dt="2022-11-10T10:37:05.602" v="527" actId="1076"/>
          <ac:spMkLst>
            <pc:docMk/>
            <pc:sldMk cId="2908595294" sldId="292"/>
            <ac:spMk id="24" creationId="{EA3208F3-406C-8ECA-30E0-2F37B5BF7A27}"/>
          </ac:spMkLst>
        </pc:spChg>
        <pc:spChg chg="add mod">
          <ac:chgData name="Dr. Isabela Espindola" userId="93d05723-5f31-4ab1-aa4d-1f8150443be0" providerId="ADAL" clId="{C9DD743C-6F17-4280-9EB9-94D1E0F4CC49}" dt="2022-11-10T10:37:05.602" v="527" actId="1076"/>
          <ac:spMkLst>
            <pc:docMk/>
            <pc:sldMk cId="2908595294" sldId="292"/>
            <ac:spMk id="25" creationId="{2BEE1084-47A6-63CF-E8F2-EE3E90845F8C}"/>
          </ac:spMkLst>
        </pc:spChg>
        <pc:spChg chg="add mod">
          <ac:chgData name="Dr. Isabela Espindola" userId="93d05723-5f31-4ab1-aa4d-1f8150443be0" providerId="ADAL" clId="{C9DD743C-6F17-4280-9EB9-94D1E0F4CC49}" dt="2022-11-10T10:41:11.489" v="546" actId="1076"/>
          <ac:spMkLst>
            <pc:docMk/>
            <pc:sldMk cId="2908595294" sldId="292"/>
            <ac:spMk id="26" creationId="{ACE409B7-BEAB-B233-A7E1-C98A10492346}"/>
          </ac:spMkLst>
        </pc:spChg>
        <pc:spChg chg="add mod">
          <ac:chgData name="Dr. Isabela Espindola" userId="93d05723-5f31-4ab1-aa4d-1f8150443be0" providerId="ADAL" clId="{C9DD743C-6F17-4280-9EB9-94D1E0F4CC49}" dt="2022-11-10T10:40:16.385" v="541" actId="1076"/>
          <ac:spMkLst>
            <pc:docMk/>
            <pc:sldMk cId="2908595294" sldId="292"/>
            <ac:spMk id="27" creationId="{C2B7F51E-AD39-C400-660B-3049D203AE86}"/>
          </ac:spMkLst>
        </pc:spChg>
        <pc:spChg chg="add mod">
          <ac:chgData name="Dr. Isabela Espindola" userId="93d05723-5f31-4ab1-aa4d-1f8150443be0" providerId="ADAL" clId="{C9DD743C-6F17-4280-9EB9-94D1E0F4CC49}" dt="2022-11-10T10:41:24.598" v="548" actId="1076"/>
          <ac:spMkLst>
            <pc:docMk/>
            <pc:sldMk cId="2908595294" sldId="292"/>
            <ac:spMk id="28" creationId="{7500389C-B5FF-8C8C-9864-F98EF88137C5}"/>
          </ac:spMkLst>
        </pc:spChg>
        <pc:picChg chg="mod modCrop">
          <ac:chgData name="Dr. Isabela Espindola" userId="93d05723-5f31-4ab1-aa4d-1f8150443be0" providerId="ADAL" clId="{C9DD743C-6F17-4280-9EB9-94D1E0F4CC49}" dt="2022-11-10T10:41:20.765" v="547" actId="1076"/>
          <ac:picMkLst>
            <pc:docMk/>
            <pc:sldMk cId="2908595294" sldId="292"/>
            <ac:picMk id="5" creationId="{D7364AB4-B8A7-3B11-D93D-7C91A10A614F}"/>
          </ac:picMkLst>
        </pc:picChg>
        <pc:picChg chg="add mod">
          <ac:chgData name="Dr. Isabela Espindola" userId="93d05723-5f31-4ab1-aa4d-1f8150443be0" providerId="ADAL" clId="{C9DD743C-6F17-4280-9EB9-94D1E0F4CC49}" dt="2022-11-10T10:37:05.602" v="527" actId="1076"/>
          <ac:picMkLst>
            <pc:docMk/>
            <pc:sldMk cId="2908595294" sldId="292"/>
            <ac:picMk id="1026" creationId="{F5FE4C24-FD52-9E9E-93AB-4641BD1D441A}"/>
          </ac:picMkLst>
        </pc:picChg>
        <pc:picChg chg="add mod">
          <ac:chgData name="Dr. Isabela Espindola" userId="93d05723-5f31-4ab1-aa4d-1f8150443be0" providerId="ADAL" clId="{C9DD743C-6F17-4280-9EB9-94D1E0F4CC49}" dt="2022-11-10T10:37:05.602" v="527" actId="1076"/>
          <ac:picMkLst>
            <pc:docMk/>
            <pc:sldMk cId="2908595294" sldId="292"/>
            <ac:picMk id="1028" creationId="{91F7EC66-5CB8-1EB0-994F-A1FF9E9D2846}"/>
          </ac:picMkLst>
        </pc:picChg>
        <pc:picChg chg="add mod">
          <ac:chgData name="Dr. Isabela Espindola" userId="93d05723-5f31-4ab1-aa4d-1f8150443be0" providerId="ADAL" clId="{C9DD743C-6F17-4280-9EB9-94D1E0F4CC49}" dt="2022-11-10T10:41:01.110" v="545" actId="1076"/>
          <ac:picMkLst>
            <pc:docMk/>
            <pc:sldMk cId="2908595294" sldId="292"/>
            <ac:picMk id="1030" creationId="{8EFE6A9E-201D-C353-A41C-826E6DA5CD28}"/>
          </ac:picMkLst>
        </pc:picChg>
        <pc:picChg chg="add mod">
          <ac:chgData name="Dr. Isabela Espindola" userId="93d05723-5f31-4ab1-aa4d-1f8150443be0" providerId="ADAL" clId="{C9DD743C-6F17-4280-9EB9-94D1E0F4CC49}" dt="2022-11-10T10:37:05.602" v="527" actId="1076"/>
          <ac:picMkLst>
            <pc:docMk/>
            <pc:sldMk cId="2908595294" sldId="292"/>
            <ac:picMk id="1032" creationId="{984E8342-4223-7D19-6A49-D464F7B67BB0}"/>
          </ac:picMkLst>
        </pc:picChg>
        <pc:picChg chg="add mod">
          <ac:chgData name="Dr. Isabela Espindola" userId="93d05723-5f31-4ab1-aa4d-1f8150443be0" providerId="ADAL" clId="{C9DD743C-6F17-4280-9EB9-94D1E0F4CC49}" dt="2022-11-10T10:40:37.845" v="543" actId="14100"/>
          <ac:picMkLst>
            <pc:docMk/>
            <pc:sldMk cId="2908595294" sldId="292"/>
            <ac:picMk id="1034" creationId="{CD2DAACA-ADFD-0197-878A-97EC03B49CED}"/>
          </ac:picMkLst>
        </pc:picChg>
        <pc:picChg chg="add mod">
          <ac:chgData name="Dr. Isabela Espindola" userId="93d05723-5f31-4ab1-aa4d-1f8150443be0" providerId="ADAL" clId="{C9DD743C-6F17-4280-9EB9-94D1E0F4CC49}" dt="2022-11-10T10:37:05.602" v="527" actId="1076"/>
          <ac:picMkLst>
            <pc:docMk/>
            <pc:sldMk cId="2908595294" sldId="292"/>
            <ac:picMk id="1036" creationId="{F162F3EA-BE80-1B5E-F259-552EC180B7B0}"/>
          </ac:picMkLst>
        </pc:picChg>
        <pc:picChg chg="add mod">
          <ac:chgData name="Dr. Isabela Espindola" userId="93d05723-5f31-4ab1-aa4d-1f8150443be0" providerId="ADAL" clId="{C9DD743C-6F17-4280-9EB9-94D1E0F4CC49}" dt="2022-11-10T10:37:05.602" v="527" actId="1076"/>
          <ac:picMkLst>
            <pc:docMk/>
            <pc:sldMk cId="2908595294" sldId="292"/>
            <ac:picMk id="1038" creationId="{C829EADE-8CD1-E10A-AFF6-8E41836E29A7}"/>
          </ac:picMkLst>
        </pc:picChg>
      </pc:sldChg>
      <pc:sldChg chg="addSp delSp modSp mod ord">
        <pc:chgData name="Dr. Isabela Espindola" userId="93d05723-5f31-4ab1-aa4d-1f8150443be0" providerId="ADAL" clId="{C9DD743C-6F17-4280-9EB9-94D1E0F4CC49}" dt="2022-11-10T09:13:13.885" v="97" actId="20578"/>
        <pc:sldMkLst>
          <pc:docMk/>
          <pc:sldMk cId="234898789" sldId="298"/>
        </pc:sldMkLst>
        <pc:spChg chg="del">
          <ac:chgData name="Dr. Isabela Espindola" userId="93d05723-5f31-4ab1-aa4d-1f8150443be0" providerId="ADAL" clId="{C9DD743C-6F17-4280-9EB9-94D1E0F4CC49}" dt="2022-11-09T16:59:43.342" v="9" actId="478"/>
          <ac:spMkLst>
            <pc:docMk/>
            <pc:sldMk cId="234898789" sldId="298"/>
            <ac:spMk id="2" creationId="{101F198E-9AAE-D458-0A13-D4900E6D6596}"/>
          </ac:spMkLst>
        </pc:spChg>
        <pc:spChg chg="mod">
          <ac:chgData name="Dr. Isabela Espindola" userId="93d05723-5f31-4ab1-aa4d-1f8150443be0" providerId="ADAL" clId="{C9DD743C-6F17-4280-9EB9-94D1E0F4CC49}" dt="2022-11-09T16:59:15.422" v="7" actId="20577"/>
          <ac:spMkLst>
            <pc:docMk/>
            <pc:sldMk cId="234898789" sldId="298"/>
            <ac:spMk id="10" creationId="{219A99D4-72D8-4DC0-84E5-B6B61A8D04E4}"/>
          </ac:spMkLst>
        </pc:spChg>
        <pc:spChg chg="mod">
          <ac:chgData name="Dr. Isabela Espindola" userId="93d05723-5f31-4ab1-aa4d-1f8150443be0" providerId="ADAL" clId="{C9DD743C-6F17-4280-9EB9-94D1E0F4CC49}" dt="2022-11-09T16:59:09.016" v="5" actId="20577"/>
          <ac:spMkLst>
            <pc:docMk/>
            <pc:sldMk cId="234898789" sldId="298"/>
            <ac:spMk id="11" creationId="{ADCBD465-5D5C-4500-968F-C34706737973}"/>
          </ac:spMkLst>
        </pc:spChg>
        <pc:spChg chg="mod">
          <ac:chgData name="Dr. Isabela Espindola" userId="93d05723-5f31-4ab1-aa4d-1f8150443be0" providerId="ADAL" clId="{C9DD743C-6F17-4280-9EB9-94D1E0F4CC49}" dt="2022-11-09T16:59:19.351" v="8" actId="20577"/>
          <ac:spMkLst>
            <pc:docMk/>
            <pc:sldMk cId="234898789" sldId="298"/>
            <ac:spMk id="13" creationId="{BD059E39-16C4-4481-8D3A-BE590F710C0E}"/>
          </ac:spMkLst>
        </pc:spChg>
        <pc:picChg chg="add mod">
          <ac:chgData name="Dr. Isabela Espindola" userId="93d05723-5f31-4ab1-aa4d-1f8150443be0" providerId="ADAL" clId="{C9DD743C-6F17-4280-9EB9-94D1E0F4CC49}" dt="2022-11-09T16:59:50.881" v="11" actId="1076"/>
          <ac:picMkLst>
            <pc:docMk/>
            <pc:sldMk cId="234898789" sldId="298"/>
            <ac:picMk id="18" creationId="{0BB52D85-7D0D-D0F4-C21B-A54FD268DB54}"/>
          </ac:picMkLst>
        </pc:picChg>
      </pc:sldChg>
      <pc:sldChg chg="modSp mod">
        <pc:chgData name="Dr. Isabela Espindola" userId="93d05723-5f31-4ab1-aa4d-1f8150443be0" providerId="ADAL" clId="{C9DD743C-6F17-4280-9EB9-94D1E0F4CC49}" dt="2022-11-09T17:00:24.086" v="15" actId="108"/>
        <pc:sldMkLst>
          <pc:docMk/>
          <pc:sldMk cId="3635700079" sldId="302"/>
        </pc:sldMkLst>
        <pc:spChg chg="mod">
          <ac:chgData name="Dr. Isabela Espindola" userId="93d05723-5f31-4ab1-aa4d-1f8150443be0" providerId="ADAL" clId="{C9DD743C-6F17-4280-9EB9-94D1E0F4CC49}" dt="2022-11-09T17:00:24.086" v="15" actId="108"/>
          <ac:spMkLst>
            <pc:docMk/>
            <pc:sldMk cId="3635700079" sldId="302"/>
            <ac:spMk id="6" creationId="{DEE81527-B222-4B4F-8E31-D94D53188213}"/>
          </ac:spMkLst>
        </pc:spChg>
      </pc:sldChg>
      <pc:sldChg chg="addSp delSp modSp mod">
        <pc:chgData name="Dr. Isabela Espindola" userId="93d05723-5f31-4ab1-aa4d-1f8150443be0" providerId="ADAL" clId="{C9DD743C-6F17-4280-9EB9-94D1E0F4CC49}" dt="2022-11-09T17:01:35.419" v="20" actId="14100"/>
        <pc:sldMkLst>
          <pc:docMk/>
          <pc:sldMk cId="3327788093" sldId="303"/>
        </pc:sldMkLst>
        <pc:spChg chg="mod">
          <ac:chgData name="Dr. Isabela Espindola" userId="93d05723-5f31-4ab1-aa4d-1f8150443be0" providerId="ADAL" clId="{C9DD743C-6F17-4280-9EB9-94D1E0F4CC49}" dt="2022-11-09T17:01:35.419" v="20" actId="14100"/>
          <ac:spMkLst>
            <pc:docMk/>
            <pc:sldMk cId="3327788093" sldId="303"/>
            <ac:spMk id="5" creationId="{290CBF46-B62C-4945-89FD-670C8D802D02}"/>
          </ac:spMkLst>
        </pc:spChg>
        <pc:picChg chg="add mod">
          <ac:chgData name="Dr. Isabela Espindola" userId="93d05723-5f31-4ab1-aa4d-1f8150443be0" providerId="ADAL" clId="{C9DD743C-6F17-4280-9EB9-94D1E0F4CC49}" dt="2022-11-09T17:01:30.158" v="19"/>
          <ac:picMkLst>
            <pc:docMk/>
            <pc:sldMk cId="3327788093" sldId="303"/>
            <ac:picMk id="2" creationId="{40E24188-7E29-552B-6376-4E013592EA28}"/>
          </ac:picMkLst>
        </pc:picChg>
        <pc:picChg chg="del">
          <ac:chgData name="Dr. Isabela Espindola" userId="93d05723-5f31-4ab1-aa4d-1f8150443be0" providerId="ADAL" clId="{C9DD743C-6F17-4280-9EB9-94D1E0F4CC49}" dt="2022-11-09T17:01:27.768" v="18" actId="478"/>
          <ac:picMkLst>
            <pc:docMk/>
            <pc:sldMk cId="3327788093" sldId="303"/>
            <ac:picMk id="6" creationId="{BCDF5022-985A-48E1-AACD-82D55C874E4A}"/>
          </ac:picMkLst>
        </pc:picChg>
      </pc:sldChg>
      <pc:sldChg chg="del">
        <pc:chgData name="Dr. Isabela Espindola" userId="93d05723-5f31-4ab1-aa4d-1f8150443be0" providerId="ADAL" clId="{C9DD743C-6F17-4280-9EB9-94D1E0F4CC49}" dt="2022-11-09T17:00:49.274" v="16" actId="47"/>
        <pc:sldMkLst>
          <pc:docMk/>
          <pc:sldMk cId="1222975919" sldId="304"/>
        </pc:sldMkLst>
      </pc:sldChg>
      <pc:sldChg chg="add del">
        <pc:chgData name="Dr. Isabela Espindola" userId="93d05723-5f31-4ab1-aa4d-1f8150443be0" providerId="ADAL" clId="{C9DD743C-6F17-4280-9EB9-94D1E0F4CC49}" dt="2022-11-09T17:03:03.772" v="53" actId="47"/>
        <pc:sldMkLst>
          <pc:docMk/>
          <pc:sldMk cId="3348911429" sldId="305"/>
        </pc:sldMkLst>
      </pc:sldChg>
      <pc:sldChg chg="addSp modSp">
        <pc:chgData name="Dr. Isabela Espindola" userId="93d05723-5f31-4ab1-aa4d-1f8150443be0" providerId="ADAL" clId="{C9DD743C-6F17-4280-9EB9-94D1E0F4CC49}" dt="2022-11-09T17:03:37.022" v="56" actId="1076"/>
        <pc:sldMkLst>
          <pc:docMk/>
          <pc:sldMk cId="902297451" sldId="316"/>
        </pc:sldMkLst>
        <pc:picChg chg="add mod">
          <ac:chgData name="Dr. Isabela Espindola" userId="93d05723-5f31-4ab1-aa4d-1f8150443be0" providerId="ADAL" clId="{C9DD743C-6F17-4280-9EB9-94D1E0F4CC49}" dt="2022-11-09T17:03:37.022" v="56" actId="1076"/>
          <ac:picMkLst>
            <pc:docMk/>
            <pc:sldMk cId="902297451" sldId="316"/>
            <ac:picMk id="5" creationId="{519A1E53-0D90-E65E-3203-D7F96A23D8B7}"/>
          </ac:picMkLst>
        </pc:picChg>
      </pc:sldChg>
      <pc:sldChg chg="addSp modSp add del mod">
        <pc:chgData name="Dr. Isabela Espindola" userId="93d05723-5f31-4ab1-aa4d-1f8150443be0" providerId="ADAL" clId="{C9DD743C-6F17-4280-9EB9-94D1E0F4CC49}" dt="2022-11-09T17:03:01.412" v="52" actId="1076"/>
        <pc:sldMkLst>
          <pc:docMk/>
          <pc:sldMk cId="2093554297" sldId="2514"/>
        </pc:sldMkLst>
        <pc:spChg chg="add mod">
          <ac:chgData name="Dr. Isabela Espindola" userId="93d05723-5f31-4ab1-aa4d-1f8150443be0" providerId="ADAL" clId="{C9DD743C-6F17-4280-9EB9-94D1E0F4CC49}" dt="2022-11-09T17:03:01.412" v="52" actId="1076"/>
          <ac:spMkLst>
            <pc:docMk/>
            <pc:sldMk cId="2093554297" sldId="2514"/>
            <ac:spMk id="2" creationId="{072B964F-C7FC-AC5E-809D-0F8825CB24B4}"/>
          </ac:spMkLst>
        </pc:spChg>
        <pc:picChg chg="mod">
          <ac:chgData name="Dr. Isabela Espindola" userId="93d05723-5f31-4ab1-aa4d-1f8150443be0" providerId="ADAL" clId="{C9DD743C-6F17-4280-9EB9-94D1E0F4CC49}" dt="2022-11-09T17:02:53.314" v="50" actId="1036"/>
          <ac:picMkLst>
            <pc:docMk/>
            <pc:sldMk cId="2093554297" sldId="2514"/>
            <ac:picMk id="11" creationId="{7CE9951E-5F3D-A65A-1113-AF8992D015D3}"/>
          </ac:picMkLst>
        </pc:picChg>
        <pc:picChg chg="mod">
          <ac:chgData name="Dr. Isabela Espindola" userId="93d05723-5f31-4ab1-aa4d-1f8150443be0" providerId="ADAL" clId="{C9DD743C-6F17-4280-9EB9-94D1E0F4CC49}" dt="2022-11-09T17:02:53.314" v="50" actId="1036"/>
          <ac:picMkLst>
            <pc:docMk/>
            <pc:sldMk cId="2093554297" sldId="2514"/>
            <ac:picMk id="12" creationId="{C69D9AF9-8770-C2F8-25D9-AF385FDE6923}"/>
          </ac:picMkLst>
        </pc:picChg>
        <pc:picChg chg="mod">
          <ac:chgData name="Dr. Isabela Espindola" userId="93d05723-5f31-4ab1-aa4d-1f8150443be0" providerId="ADAL" clId="{C9DD743C-6F17-4280-9EB9-94D1E0F4CC49}" dt="2022-11-09T17:02:53.314" v="50" actId="1036"/>
          <ac:picMkLst>
            <pc:docMk/>
            <pc:sldMk cId="2093554297" sldId="2514"/>
            <ac:picMk id="13" creationId="{3DF4EEA9-EEB2-DF58-6324-725E417ACBF2}"/>
          </ac:picMkLst>
        </pc:picChg>
        <pc:picChg chg="mod">
          <ac:chgData name="Dr. Isabela Espindola" userId="93d05723-5f31-4ab1-aa4d-1f8150443be0" providerId="ADAL" clId="{C9DD743C-6F17-4280-9EB9-94D1E0F4CC49}" dt="2022-11-09T17:02:53.314" v="50" actId="1036"/>
          <ac:picMkLst>
            <pc:docMk/>
            <pc:sldMk cId="2093554297" sldId="2514"/>
            <ac:picMk id="14" creationId="{9794AAE8-B6A6-027C-B75A-7128A74E66CE}"/>
          </ac:picMkLst>
        </pc:picChg>
        <pc:picChg chg="mod">
          <ac:chgData name="Dr. Isabela Espindola" userId="93d05723-5f31-4ab1-aa4d-1f8150443be0" providerId="ADAL" clId="{C9DD743C-6F17-4280-9EB9-94D1E0F4CC49}" dt="2022-11-09T17:02:53.314" v="50" actId="1036"/>
          <ac:picMkLst>
            <pc:docMk/>
            <pc:sldMk cId="2093554297" sldId="2514"/>
            <ac:picMk id="15" creationId="{88C0A302-E9CF-FF52-C780-57CA61FC881A}"/>
          </ac:picMkLst>
        </pc:picChg>
      </pc:sldChg>
      <pc:sldChg chg="addSp delSp modSp add mod">
        <pc:chgData name="Dr. Isabela Espindola" userId="93d05723-5f31-4ab1-aa4d-1f8150443be0" providerId="ADAL" clId="{C9DD743C-6F17-4280-9EB9-94D1E0F4CC49}" dt="2022-11-09T17:04:10.330" v="69" actId="208"/>
        <pc:sldMkLst>
          <pc:docMk/>
          <pc:sldMk cId="1919489481" sldId="2515"/>
        </pc:sldMkLst>
        <pc:spChg chg="del">
          <ac:chgData name="Dr. Isabela Espindola" userId="93d05723-5f31-4ab1-aa4d-1f8150443be0" providerId="ADAL" clId="{C9DD743C-6F17-4280-9EB9-94D1E0F4CC49}" dt="2022-11-09T17:03:58.520" v="65" actId="478"/>
          <ac:spMkLst>
            <pc:docMk/>
            <pc:sldMk cId="1919489481" sldId="2515"/>
            <ac:spMk id="3" creationId="{4F2E616B-9F41-437B-B556-A29FF3EE543B}"/>
          </ac:spMkLst>
        </pc:spChg>
        <pc:spChg chg="del">
          <ac:chgData name="Dr. Isabela Espindola" userId="93d05723-5f31-4ab1-aa4d-1f8150443be0" providerId="ADAL" clId="{C9DD743C-6F17-4280-9EB9-94D1E0F4CC49}" dt="2022-11-09T17:03:45.247" v="59" actId="478"/>
          <ac:spMkLst>
            <pc:docMk/>
            <pc:sldMk cId="1919489481" sldId="2515"/>
            <ac:spMk id="4" creationId="{985C6922-9188-FDA0-4F94-4ADF60E4D93E}"/>
          </ac:spMkLst>
        </pc:spChg>
        <pc:picChg chg="del">
          <ac:chgData name="Dr. Isabela Espindola" userId="93d05723-5f31-4ab1-aa4d-1f8150443be0" providerId="ADAL" clId="{C9DD743C-6F17-4280-9EB9-94D1E0F4CC49}" dt="2022-11-09T17:03:43.570" v="58" actId="478"/>
          <ac:picMkLst>
            <pc:docMk/>
            <pc:sldMk cId="1919489481" sldId="2515"/>
            <ac:picMk id="5" creationId="{519A1E53-0D90-E65E-3203-D7F96A23D8B7}"/>
          </ac:picMkLst>
        </pc:picChg>
        <pc:picChg chg="add mod">
          <ac:chgData name="Dr. Isabela Espindola" userId="93d05723-5f31-4ab1-aa4d-1f8150443be0" providerId="ADAL" clId="{C9DD743C-6F17-4280-9EB9-94D1E0F4CC49}" dt="2022-11-09T17:04:10.330" v="69" actId="208"/>
          <ac:picMkLst>
            <pc:docMk/>
            <pc:sldMk cId="1919489481" sldId="2515"/>
            <ac:picMk id="7" creationId="{00768B27-E595-49E8-6B66-8E70C3C69FF9}"/>
          </ac:picMkLst>
        </pc:picChg>
      </pc:sldChg>
      <pc:sldChg chg="addSp delSp modSp new del">
        <pc:chgData name="Dr. Isabela Espindola" userId="93d05723-5f31-4ab1-aa4d-1f8150443be0" providerId="ADAL" clId="{C9DD743C-6F17-4280-9EB9-94D1E0F4CC49}" dt="2022-11-10T09:06:50.679" v="81" actId="47"/>
        <pc:sldMkLst>
          <pc:docMk/>
          <pc:sldMk cId="1427480619" sldId="2516"/>
        </pc:sldMkLst>
        <pc:spChg chg="add del">
          <ac:chgData name="Dr. Isabela Espindola" userId="93d05723-5f31-4ab1-aa4d-1f8150443be0" providerId="ADAL" clId="{C9DD743C-6F17-4280-9EB9-94D1E0F4CC49}" dt="2022-11-10T09:06:44.465" v="80"/>
          <ac:spMkLst>
            <pc:docMk/>
            <pc:sldMk cId="1427480619" sldId="2516"/>
            <ac:spMk id="2" creationId="{7AD54A04-7700-1121-05C3-27482148AF1D}"/>
          </ac:spMkLst>
        </pc:spChg>
        <pc:picChg chg="add del mod">
          <ac:chgData name="Dr. Isabela Espindola" userId="93d05723-5f31-4ab1-aa4d-1f8150443be0" providerId="ADAL" clId="{C9DD743C-6F17-4280-9EB9-94D1E0F4CC49}" dt="2022-11-10T09:06:44.465" v="80"/>
          <ac:picMkLst>
            <pc:docMk/>
            <pc:sldMk cId="1427480619" sldId="2516"/>
            <ac:picMk id="6" creationId="{A6EC5DC8-9A13-0031-3778-930654C334AB}"/>
          </ac:picMkLst>
        </pc:picChg>
      </pc:sldChg>
      <pc:sldChg chg="addSp delSp modSp new mod">
        <pc:chgData name="Dr. Isabela Espindola" userId="93d05723-5f31-4ab1-aa4d-1f8150443be0" providerId="ADAL" clId="{C9DD743C-6F17-4280-9EB9-94D1E0F4CC49}" dt="2022-11-10T09:12:29.106" v="94" actId="27614"/>
        <pc:sldMkLst>
          <pc:docMk/>
          <pc:sldMk cId="2484613347" sldId="2516"/>
        </pc:sldMkLst>
        <pc:spChg chg="del">
          <ac:chgData name="Dr. Isabela Espindola" userId="93d05723-5f31-4ab1-aa4d-1f8150443be0" providerId="ADAL" clId="{C9DD743C-6F17-4280-9EB9-94D1E0F4CC49}" dt="2022-11-10T09:09:58.361" v="85"/>
          <ac:spMkLst>
            <pc:docMk/>
            <pc:sldMk cId="2484613347" sldId="2516"/>
            <ac:spMk id="2" creationId="{DA1DBFA4-2DF2-082A-132C-61AC78FB3E8D}"/>
          </ac:spMkLst>
        </pc:spChg>
        <pc:spChg chg="mod">
          <ac:chgData name="Dr. Isabela Espindola" userId="93d05723-5f31-4ab1-aa4d-1f8150443be0" providerId="ADAL" clId="{C9DD743C-6F17-4280-9EB9-94D1E0F4CC49}" dt="2022-11-10T09:10:06.490" v="89" actId="20577"/>
          <ac:spMkLst>
            <pc:docMk/>
            <pc:sldMk cId="2484613347" sldId="2516"/>
            <ac:spMk id="3" creationId="{7E46D3FB-2AC1-422A-2E47-1038A530526B}"/>
          </ac:spMkLst>
        </pc:spChg>
        <pc:spChg chg="mod">
          <ac:chgData name="Dr. Isabela Espindola" userId="93d05723-5f31-4ab1-aa4d-1f8150443be0" providerId="ADAL" clId="{C9DD743C-6F17-4280-9EB9-94D1E0F4CC49}" dt="2022-11-10T09:10:14.131" v="91" actId="20577"/>
          <ac:spMkLst>
            <pc:docMk/>
            <pc:sldMk cId="2484613347" sldId="2516"/>
            <ac:spMk id="4" creationId="{C3B6272A-8786-E5C3-45C7-0062150D8EBE}"/>
          </ac:spMkLst>
        </pc:spChg>
        <pc:spChg chg="del">
          <ac:chgData name="Dr. Isabela Espindola" userId="93d05723-5f31-4ab1-aa4d-1f8150443be0" providerId="ADAL" clId="{C9DD743C-6F17-4280-9EB9-94D1E0F4CC49}" dt="2022-11-10T09:12:25.691" v="93"/>
          <ac:spMkLst>
            <pc:docMk/>
            <pc:sldMk cId="2484613347" sldId="2516"/>
            <ac:spMk id="5" creationId="{AE866023-62CA-4A7E-6546-919E0DE489AC}"/>
          </ac:spMkLst>
        </pc:spChg>
        <pc:picChg chg="add mod">
          <ac:chgData name="Dr. Isabela Espindola" userId="93d05723-5f31-4ab1-aa4d-1f8150443be0" providerId="ADAL" clId="{C9DD743C-6F17-4280-9EB9-94D1E0F4CC49}" dt="2022-11-10T09:10:01.130" v="87" actId="962"/>
          <ac:picMkLst>
            <pc:docMk/>
            <pc:sldMk cId="2484613347" sldId="2516"/>
            <ac:picMk id="7" creationId="{4E4D0793-21D0-AD2C-B383-B722436A5002}"/>
          </ac:picMkLst>
        </pc:picChg>
        <pc:picChg chg="add mod">
          <ac:chgData name="Dr. Isabela Espindola" userId="93d05723-5f31-4ab1-aa4d-1f8150443be0" providerId="ADAL" clId="{C9DD743C-6F17-4280-9EB9-94D1E0F4CC49}" dt="2022-11-10T09:12:29.106" v="94" actId="27614"/>
          <ac:picMkLst>
            <pc:docMk/>
            <pc:sldMk cId="2484613347" sldId="2516"/>
            <ac:picMk id="9" creationId="{A8482E16-BBAF-6C9A-43C7-ADD26CCA9EB9}"/>
          </ac:picMkLst>
        </pc:picChg>
      </pc:sldChg>
      <pc:sldChg chg="addSp modSp add">
        <pc:chgData name="Dr. Isabela Espindola" userId="93d05723-5f31-4ab1-aa4d-1f8150443be0" providerId="ADAL" clId="{C9DD743C-6F17-4280-9EB9-94D1E0F4CC49}" dt="2022-11-10T09:24:09.178" v="99"/>
        <pc:sldMkLst>
          <pc:docMk/>
          <pc:sldMk cId="2899082075" sldId="2518"/>
        </pc:sldMkLst>
        <pc:spChg chg="add mod">
          <ac:chgData name="Dr. Isabela Espindola" userId="93d05723-5f31-4ab1-aa4d-1f8150443be0" providerId="ADAL" clId="{C9DD743C-6F17-4280-9EB9-94D1E0F4CC49}" dt="2022-11-10T09:24:09.178" v="99"/>
          <ac:spMkLst>
            <pc:docMk/>
            <pc:sldMk cId="2899082075" sldId="2518"/>
            <ac:spMk id="2" creationId="{B9F1ACDC-2045-395C-A03F-D048308B111F}"/>
          </ac:spMkLst>
        </pc:spChg>
      </pc:sldChg>
      <pc:sldChg chg="addSp delSp modSp add mod">
        <pc:chgData name="Dr. Isabela Espindola" userId="93d05723-5f31-4ab1-aa4d-1f8150443be0" providerId="ADAL" clId="{C9DD743C-6F17-4280-9EB9-94D1E0F4CC49}" dt="2022-11-10T09:27:45.372" v="108" actId="1076"/>
        <pc:sldMkLst>
          <pc:docMk/>
          <pc:sldMk cId="4193731600" sldId="2519"/>
        </pc:sldMkLst>
        <pc:spChg chg="del">
          <ac:chgData name="Dr. Isabela Espindola" userId="93d05723-5f31-4ab1-aa4d-1f8150443be0" providerId="ADAL" clId="{C9DD743C-6F17-4280-9EB9-94D1E0F4CC49}" dt="2022-11-10T09:27:30.077" v="102" actId="478"/>
          <ac:spMkLst>
            <pc:docMk/>
            <pc:sldMk cId="4193731600" sldId="2519"/>
            <ac:spMk id="3" creationId="{00000000-0000-0000-0000-000000000000}"/>
          </ac:spMkLst>
        </pc:spChg>
        <pc:spChg chg="add del mod">
          <ac:chgData name="Dr. Isabela Espindola" userId="93d05723-5f31-4ab1-aa4d-1f8150443be0" providerId="ADAL" clId="{C9DD743C-6F17-4280-9EB9-94D1E0F4CC49}" dt="2022-11-10T09:27:31.609" v="103" actId="478"/>
          <ac:spMkLst>
            <pc:docMk/>
            <pc:sldMk cId="4193731600" sldId="2519"/>
            <ac:spMk id="4" creationId="{EE97523F-1049-106A-6402-A50970F0C948}"/>
          </ac:spMkLst>
        </pc:spChg>
        <pc:spChg chg="mod">
          <ac:chgData name="Dr. Isabela Espindola" userId="93d05723-5f31-4ab1-aa4d-1f8150443be0" providerId="ADAL" clId="{C9DD743C-6F17-4280-9EB9-94D1E0F4CC49}" dt="2022-11-10T09:27:41.645" v="106" actId="1076"/>
          <ac:spMkLst>
            <pc:docMk/>
            <pc:sldMk cId="4193731600" sldId="2519"/>
            <ac:spMk id="11" creationId="{A750B926-D95F-5A86-B8DD-A4A111A2E5AD}"/>
          </ac:spMkLst>
        </pc:spChg>
        <pc:picChg chg="mod">
          <ac:chgData name="Dr. Isabela Espindola" userId="93d05723-5f31-4ab1-aa4d-1f8150443be0" providerId="ADAL" clId="{C9DD743C-6F17-4280-9EB9-94D1E0F4CC49}" dt="2022-11-10T09:27:42.801" v="107" actId="1076"/>
          <ac:picMkLst>
            <pc:docMk/>
            <pc:sldMk cId="4193731600" sldId="2519"/>
            <ac:picMk id="5" creationId="{2474F1A6-B98B-7971-9D69-3AFDC1E40D49}"/>
          </ac:picMkLst>
        </pc:picChg>
        <pc:picChg chg="mod">
          <ac:chgData name="Dr. Isabela Espindola" userId="93d05723-5f31-4ab1-aa4d-1f8150443be0" providerId="ADAL" clId="{C9DD743C-6F17-4280-9EB9-94D1E0F4CC49}" dt="2022-11-10T09:27:45.372" v="108" actId="1076"/>
          <ac:picMkLst>
            <pc:docMk/>
            <pc:sldMk cId="4193731600" sldId="2519"/>
            <ac:picMk id="2050" creationId="{A053732C-0004-94F5-5CDF-E7D026F12E59}"/>
          </ac:picMkLst>
        </pc:picChg>
      </pc:sldChg>
    </pc:docChg>
  </pc:docChgLst>
  <pc:docChgLst>
    <pc:chgData name="Benedetta Sala" userId="S::benedettas@iwahq.org::3dcafe91-ce9d-465a-ab88-35e25d2f3f39" providerId="AD" clId="Web-{59691E1B-8DEB-817F-516D-FDEE19F29922}"/>
    <pc:docChg chg="modSld">
      <pc:chgData name="Benedetta Sala" userId="S::benedettas@iwahq.org::3dcafe91-ce9d-465a-ab88-35e25d2f3f39" providerId="AD" clId="Web-{59691E1B-8DEB-817F-516D-FDEE19F29922}" dt="2023-01-23T16:08:54.288" v="7" actId="20577"/>
      <pc:docMkLst>
        <pc:docMk/>
      </pc:docMkLst>
      <pc:sldChg chg="addSp delSp modSp">
        <pc:chgData name="Benedetta Sala" userId="S::benedettas@iwahq.org::3dcafe91-ce9d-465a-ab88-35e25d2f3f39" providerId="AD" clId="Web-{59691E1B-8DEB-817F-516D-FDEE19F29922}" dt="2023-01-23T16:08:19.038" v="5" actId="1076"/>
        <pc:sldMkLst>
          <pc:docMk/>
          <pc:sldMk cId="2908595294" sldId="292"/>
        </pc:sldMkLst>
        <pc:picChg chg="del">
          <ac:chgData name="Benedetta Sala" userId="S::benedettas@iwahq.org::3dcafe91-ce9d-465a-ab88-35e25d2f3f39" providerId="AD" clId="Web-{59691E1B-8DEB-817F-516D-FDEE19F29922}" dt="2023-01-23T16:08:01.678" v="1"/>
          <ac:picMkLst>
            <pc:docMk/>
            <pc:sldMk cId="2908595294" sldId="292"/>
            <ac:picMk id="5" creationId="{D7364AB4-B8A7-3B11-D93D-7C91A10A614F}"/>
          </ac:picMkLst>
        </pc:picChg>
        <pc:picChg chg="add mod">
          <ac:chgData name="Benedetta Sala" userId="S::benedettas@iwahq.org::3dcafe91-ce9d-465a-ab88-35e25d2f3f39" providerId="AD" clId="Web-{59691E1B-8DEB-817F-516D-FDEE19F29922}" dt="2023-01-23T16:08:19.038" v="5" actId="1076"/>
          <ac:picMkLst>
            <pc:docMk/>
            <pc:sldMk cId="2908595294" sldId="292"/>
            <ac:picMk id="6" creationId="{6839FF61-E497-449A-EA58-CC3ABFADA19B}"/>
          </ac:picMkLst>
        </pc:picChg>
      </pc:sldChg>
      <pc:sldChg chg="modSp">
        <pc:chgData name="Benedetta Sala" userId="S::benedettas@iwahq.org::3dcafe91-ce9d-465a-ab88-35e25d2f3f39" providerId="AD" clId="Web-{59691E1B-8DEB-817F-516D-FDEE19F29922}" dt="2023-01-23T16:08:54.288" v="7" actId="20577"/>
        <pc:sldMkLst>
          <pc:docMk/>
          <pc:sldMk cId="234898789" sldId="298"/>
        </pc:sldMkLst>
        <pc:spChg chg="mod">
          <ac:chgData name="Benedetta Sala" userId="S::benedettas@iwahq.org::3dcafe91-ce9d-465a-ab88-35e25d2f3f39" providerId="AD" clId="Web-{59691E1B-8DEB-817F-516D-FDEE19F29922}" dt="2023-01-23T16:08:54.288" v="7" actId="20577"/>
          <ac:spMkLst>
            <pc:docMk/>
            <pc:sldMk cId="234898789" sldId="298"/>
            <ac:spMk id="3" creationId="{462C2CD0-0E8C-49EB-A24B-016DD3194351}"/>
          </ac:spMkLst>
        </pc:spChg>
      </pc:sldChg>
    </pc:docChg>
  </pc:docChgLst>
  <pc:docChgLst>
    <pc:chgData name="Barbara Thompson" userId="S::barbarat@iwahq.org::6ccac605-b535-4c38-931f-8a2affca95c4" providerId="AD" clId="Web-{7EE2F35B-24F7-4ED0-BCDF-984349CDE450}"/>
    <pc:docChg chg="modSld">
      <pc:chgData name="Barbara Thompson" userId="S::barbarat@iwahq.org::6ccac605-b535-4c38-931f-8a2affca95c4" providerId="AD" clId="Web-{7EE2F35B-24F7-4ED0-BCDF-984349CDE450}" dt="2024-04-22T14:34:13.129" v="22" actId="20577"/>
      <pc:docMkLst>
        <pc:docMk/>
      </pc:docMkLst>
      <pc:sldChg chg="modSp">
        <pc:chgData name="Barbara Thompson" userId="S::barbarat@iwahq.org::6ccac605-b535-4c38-931f-8a2affca95c4" providerId="AD" clId="Web-{7EE2F35B-24F7-4ED0-BCDF-984349CDE450}" dt="2024-04-22T14:34:13.129" v="22" actId="20577"/>
        <pc:sldMkLst>
          <pc:docMk/>
          <pc:sldMk cId="203304812" sldId="8334"/>
        </pc:sldMkLst>
        <pc:spChg chg="mod">
          <ac:chgData name="Barbara Thompson" userId="S::barbarat@iwahq.org::6ccac605-b535-4c38-931f-8a2affca95c4" providerId="AD" clId="Web-{7EE2F35B-24F7-4ED0-BCDF-984349CDE450}" dt="2024-04-22T14:34:13.129" v="22" actId="20577"/>
          <ac:spMkLst>
            <pc:docMk/>
            <pc:sldMk cId="203304812" sldId="8334"/>
            <ac:spMk id="9" creationId="{42427B43-3DBC-7A28-B810-7F08FF22DCB7}"/>
          </ac:spMkLst>
        </pc:spChg>
      </pc:sldChg>
    </pc:docChg>
  </pc:docChgLst>
  <pc:docChgLst>
    <pc:chgData name="Benedetta Sala" userId="S::benedettas@iwahq.org::3dcafe91-ce9d-465a-ab88-35e25d2f3f39" providerId="AD" clId="Web-{F481C824-A550-C924-A18B-7A52803008D7}"/>
    <pc:docChg chg="mod modSld">
      <pc:chgData name="Benedetta Sala" userId="S::benedettas@iwahq.org::3dcafe91-ce9d-465a-ab88-35e25d2f3f39" providerId="AD" clId="Web-{F481C824-A550-C924-A18B-7A52803008D7}" dt="2024-04-24T09:41:07.028" v="6" actId="20577"/>
      <pc:docMkLst>
        <pc:docMk/>
      </pc:docMkLst>
      <pc:sldChg chg="modSp">
        <pc:chgData name="Benedetta Sala" userId="S::benedettas@iwahq.org::3dcafe91-ce9d-465a-ab88-35e25d2f3f39" providerId="AD" clId="Web-{F481C824-A550-C924-A18B-7A52803008D7}" dt="2024-04-24T09:41:07.028" v="6" actId="20577"/>
        <pc:sldMkLst>
          <pc:docMk/>
          <pc:sldMk cId="727193853" sldId="2532"/>
        </pc:sldMkLst>
        <pc:spChg chg="mod">
          <ac:chgData name="Benedetta Sala" userId="S::benedettas@iwahq.org::3dcafe91-ce9d-465a-ab88-35e25d2f3f39" providerId="AD" clId="Web-{F481C824-A550-C924-A18B-7A52803008D7}" dt="2024-04-24T09:41:07.028" v="6" actId="20577"/>
          <ac:spMkLst>
            <pc:docMk/>
            <pc:sldMk cId="727193853" sldId="2532"/>
            <ac:spMk id="3" creationId="{00000000-0000-0000-0000-000000000000}"/>
          </ac:spMkLst>
        </pc:spChg>
      </pc:sldChg>
      <pc:sldChg chg="addCm">
        <pc:chgData name="Benedetta Sala" userId="S::benedettas@iwahq.org::3dcafe91-ce9d-465a-ab88-35e25d2f3f39" providerId="AD" clId="Web-{F481C824-A550-C924-A18B-7A52803008D7}" dt="2024-04-24T09:34:53.188" v="1"/>
        <pc:sldMkLst>
          <pc:docMk/>
          <pc:sldMk cId="2521018742" sldId="8250"/>
        </pc:sldMkLst>
        <pc:extLst>
          <p:ext xmlns:p="http://schemas.openxmlformats.org/presentationml/2006/main" uri="{D6D511B9-2390-475A-947B-AFAB55BFBCF1}">
            <pc226:cmChg xmlns:pc226="http://schemas.microsoft.com/office/powerpoint/2022/06/main/command" chg="add">
              <pc226:chgData name="Benedetta Sala" userId="S::benedettas@iwahq.org::3dcafe91-ce9d-465a-ab88-35e25d2f3f39" providerId="AD" clId="Web-{F481C824-A550-C924-A18B-7A52803008D7}" dt="2024-04-24T09:34:53.188" v="1"/>
              <pc2:cmMkLst xmlns:pc2="http://schemas.microsoft.com/office/powerpoint/2019/9/main/command">
                <pc:docMk/>
                <pc:sldMk cId="2521018742" sldId="8250"/>
                <pc2:cmMk id="{5B0CFD2E-F90C-4F88-95E8-A00A6156155C}"/>
              </pc2:cmMkLst>
            </pc226:cmChg>
          </p:ext>
        </pc:extLst>
      </pc:sldChg>
      <pc:sldChg chg="modSp">
        <pc:chgData name="Benedetta Sala" userId="S::benedettas@iwahq.org::3dcafe91-ce9d-465a-ab88-35e25d2f3f39" providerId="AD" clId="Web-{F481C824-A550-C924-A18B-7A52803008D7}" dt="2024-04-24T09:36:23.940" v="3"/>
        <pc:sldMkLst>
          <pc:docMk/>
          <pc:sldMk cId="911756174" sldId="8359"/>
        </pc:sldMkLst>
        <pc:picChg chg="mod modCrop">
          <ac:chgData name="Benedetta Sala" userId="S::benedettas@iwahq.org::3dcafe91-ce9d-465a-ab88-35e25d2f3f39" providerId="AD" clId="Web-{F481C824-A550-C924-A18B-7A52803008D7}" dt="2024-04-24T09:36:23.940" v="3"/>
          <ac:picMkLst>
            <pc:docMk/>
            <pc:sldMk cId="911756174" sldId="8359"/>
            <ac:picMk id="6" creationId="{6AC7B2B6-76F8-6C54-E9AE-9BDD1F1970FA}"/>
          </ac:picMkLst>
        </pc:picChg>
      </pc:sldChg>
    </pc:docChg>
  </pc:docChgLst>
  <pc:docChgLst>
    <pc:chgData name="Siyka Radilova" userId="S::sradilova@iwahq.org::777305ce-bff2-4886-93b9-e079cf365873" providerId="AD" clId="Web-{2F1B64CF-FF56-42D5-B81B-CD558AA06B0F}"/>
    <pc:docChg chg="modSld">
      <pc:chgData name="Siyka Radilova" userId="S::sradilova@iwahq.org::777305ce-bff2-4886-93b9-e079cf365873" providerId="AD" clId="Web-{2F1B64CF-FF56-42D5-B81B-CD558AA06B0F}" dt="2022-11-10T11:42:29.023" v="1" actId="20577"/>
      <pc:docMkLst>
        <pc:docMk/>
      </pc:docMkLst>
      <pc:sldChg chg="modSp">
        <pc:chgData name="Siyka Radilova" userId="S::sradilova@iwahq.org::777305ce-bff2-4886-93b9-e079cf365873" providerId="AD" clId="Web-{2F1B64CF-FF56-42D5-B81B-CD558AA06B0F}" dt="2022-11-10T11:42:29.023" v="1" actId="20577"/>
        <pc:sldMkLst>
          <pc:docMk/>
          <pc:sldMk cId="3070770972" sldId="2521"/>
        </pc:sldMkLst>
        <pc:spChg chg="mod">
          <ac:chgData name="Siyka Radilova" userId="S::sradilova@iwahq.org::777305ce-bff2-4886-93b9-e079cf365873" providerId="AD" clId="Web-{2F1B64CF-FF56-42D5-B81B-CD558AA06B0F}" dt="2022-11-10T11:42:29.023" v="1" actId="20577"/>
          <ac:spMkLst>
            <pc:docMk/>
            <pc:sldMk cId="3070770972" sldId="2521"/>
            <ac:spMk id="15" creationId="{290C94E8-D8FE-48E0-A41B-C8E2A2362D30}"/>
          </ac:spMkLst>
        </pc:spChg>
      </pc:sldChg>
    </pc:docChg>
  </pc:docChgLst>
  <pc:docChgLst>
    <pc:chgData name="Erin Jordan" userId="1d6ff515-7b27-4834-9273-4ce003f7ed59" providerId="ADAL" clId="{E0710E8B-F9A9-4D9C-8A3B-ECE9A5A57E32}"/>
    <pc:docChg chg="undo custSel modSld">
      <pc:chgData name="Erin Jordan" userId="1d6ff515-7b27-4834-9273-4ce003f7ed59" providerId="ADAL" clId="{E0710E8B-F9A9-4D9C-8A3B-ECE9A5A57E32}" dt="2024-04-23T12:37:15.565" v="242" actId="1076"/>
      <pc:docMkLst>
        <pc:docMk/>
      </pc:docMkLst>
      <pc:sldChg chg="addSp delSp modSp mod">
        <pc:chgData name="Erin Jordan" userId="1d6ff515-7b27-4834-9273-4ce003f7ed59" providerId="ADAL" clId="{E0710E8B-F9A9-4D9C-8A3B-ECE9A5A57E32}" dt="2024-04-23T12:37:15.565" v="242" actId="1076"/>
        <pc:sldMkLst>
          <pc:docMk/>
          <pc:sldMk cId="1627857237" sldId="4605"/>
        </pc:sldMkLst>
        <pc:spChg chg="mod">
          <ac:chgData name="Erin Jordan" userId="1d6ff515-7b27-4834-9273-4ce003f7ed59" providerId="ADAL" clId="{E0710E8B-F9A9-4D9C-8A3B-ECE9A5A57E32}" dt="2024-04-23T12:34:47.748" v="191" actId="20577"/>
          <ac:spMkLst>
            <pc:docMk/>
            <pc:sldMk cId="1627857237" sldId="4605"/>
            <ac:spMk id="4" creationId="{D206D61E-7BF5-8B06-12A2-D436A1008493}"/>
          </ac:spMkLst>
        </pc:spChg>
        <pc:picChg chg="mod">
          <ac:chgData name="Erin Jordan" userId="1d6ff515-7b27-4834-9273-4ce003f7ed59" providerId="ADAL" clId="{E0710E8B-F9A9-4D9C-8A3B-ECE9A5A57E32}" dt="2024-04-23T12:34:55.937" v="232" actId="1037"/>
          <ac:picMkLst>
            <pc:docMk/>
            <pc:sldMk cId="1627857237" sldId="4605"/>
            <ac:picMk id="3" creationId="{B183ADB2-CD22-AA62-6C28-60756C270361}"/>
          </ac:picMkLst>
        </pc:picChg>
        <pc:picChg chg="add mod">
          <ac:chgData name="Erin Jordan" userId="1d6ff515-7b27-4834-9273-4ce003f7ed59" providerId="ADAL" clId="{E0710E8B-F9A9-4D9C-8A3B-ECE9A5A57E32}" dt="2024-04-23T12:34:34.502" v="189" actId="1036"/>
          <ac:picMkLst>
            <pc:docMk/>
            <pc:sldMk cId="1627857237" sldId="4605"/>
            <ac:picMk id="5" creationId="{2DD7FDF8-2D6C-A696-4629-51F09C0C8DB1}"/>
          </ac:picMkLst>
        </pc:picChg>
        <pc:picChg chg="add del mod">
          <ac:chgData name="Erin Jordan" userId="1d6ff515-7b27-4834-9273-4ce003f7ed59" providerId="ADAL" clId="{E0710E8B-F9A9-4D9C-8A3B-ECE9A5A57E32}" dt="2024-04-23T12:37:15.565" v="242" actId="1076"/>
          <ac:picMkLst>
            <pc:docMk/>
            <pc:sldMk cId="1627857237" sldId="4605"/>
            <ac:picMk id="8" creationId="{D2201FC6-FE9C-95BC-6791-7A52E1922854}"/>
          </ac:picMkLst>
        </pc:picChg>
        <pc:picChg chg="add del mod">
          <ac:chgData name="Erin Jordan" userId="1d6ff515-7b27-4834-9273-4ce003f7ed59" providerId="ADAL" clId="{E0710E8B-F9A9-4D9C-8A3B-ECE9A5A57E32}" dt="2024-04-23T12:34:29.610" v="161" actId="1035"/>
          <ac:picMkLst>
            <pc:docMk/>
            <pc:sldMk cId="1627857237" sldId="4605"/>
            <ac:picMk id="13" creationId="{2E977637-C6CF-DBBB-BECD-8A0A3E791BC1}"/>
          </ac:picMkLst>
        </pc:picChg>
      </pc:sldChg>
      <pc:sldChg chg="modNotesTx">
        <pc:chgData name="Erin Jordan" userId="1d6ff515-7b27-4834-9273-4ce003f7ed59" providerId="ADAL" clId="{E0710E8B-F9A9-4D9C-8A3B-ECE9A5A57E32}" dt="2024-04-23T09:36:38.091" v="103"/>
        <pc:sldMkLst>
          <pc:docMk/>
          <pc:sldMk cId="3212303821" sldId="4606"/>
        </pc:sldMkLst>
      </pc:sldChg>
      <pc:sldChg chg="addSp modSp mod">
        <pc:chgData name="Erin Jordan" userId="1d6ff515-7b27-4834-9273-4ce003f7ed59" providerId="ADAL" clId="{E0710E8B-F9A9-4D9C-8A3B-ECE9A5A57E32}" dt="2024-04-12T14:05:21.294" v="102" actId="20577"/>
        <pc:sldMkLst>
          <pc:docMk/>
          <pc:sldMk cId="131800314" sldId="8324"/>
        </pc:sldMkLst>
        <pc:spChg chg="add mod">
          <ac:chgData name="Erin Jordan" userId="1d6ff515-7b27-4834-9273-4ce003f7ed59" providerId="ADAL" clId="{E0710E8B-F9A9-4D9C-8A3B-ECE9A5A57E32}" dt="2024-04-12T14:05:21.294" v="102" actId="20577"/>
          <ac:spMkLst>
            <pc:docMk/>
            <pc:sldMk cId="131800314" sldId="8324"/>
            <ac:spMk id="9" creationId="{824E28CC-7B29-D808-6C63-1E7F1EA030BE}"/>
          </ac:spMkLst>
        </pc:spChg>
        <pc:graphicFrameChg chg="add mod">
          <ac:chgData name="Erin Jordan" userId="1d6ff515-7b27-4834-9273-4ce003f7ed59" providerId="ADAL" clId="{E0710E8B-F9A9-4D9C-8A3B-ECE9A5A57E32}" dt="2024-04-12T14:04:27.489" v="7"/>
          <ac:graphicFrameMkLst>
            <pc:docMk/>
            <pc:sldMk cId="131800314" sldId="8324"/>
            <ac:graphicFrameMk id="7" creationId="{BA338A19-2FD4-2D74-B88F-ACA5D79A17D3}"/>
          </ac:graphicFrameMkLst>
        </pc:graphicFrameChg>
        <pc:picChg chg="add mod">
          <ac:chgData name="Erin Jordan" userId="1d6ff515-7b27-4834-9273-4ce003f7ed59" providerId="ADAL" clId="{E0710E8B-F9A9-4D9C-8A3B-ECE9A5A57E32}" dt="2024-04-12T14:04:21.497" v="6" actId="1076"/>
          <ac:picMkLst>
            <pc:docMk/>
            <pc:sldMk cId="131800314" sldId="8324"/>
            <ac:picMk id="6" creationId="{EE05E5AF-6ADF-97E0-1A81-E1E5492F3EAF}"/>
          </ac:picMkLst>
        </pc:picChg>
      </pc:sldChg>
    </pc:docChg>
  </pc:docChgLst>
  <pc:docChgLst>
    <pc:chgData name="Dr Samuela Guida" userId="92e4519b-e07a-4e1f-898d-9b33b8d6a706" providerId="ADAL" clId="{02E99A93-6948-4460-8FF6-6D316C66F322}"/>
    <pc:docChg chg="undo custSel addSld delSld modSld sldOrd addSection delSection modSection">
      <pc:chgData name="Dr Samuela Guida" userId="92e4519b-e07a-4e1f-898d-9b33b8d6a706" providerId="ADAL" clId="{02E99A93-6948-4460-8FF6-6D316C66F322}" dt="2023-10-17T12:42:57.253" v="799" actId="1076"/>
      <pc:docMkLst>
        <pc:docMk/>
      </pc:docMkLst>
      <pc:sldChg chg="addSp delSp modSp mod">
        <pc:chgData name="Dr Samuela Guida" userId="92e4519b-e07a-4e1f-898d-9b33b8d6a706" providerId="ADAL" clId="{02E99A93-6948-4460-8FF6-6D316C66F322}" dt="2023-10-17T12:39:05.123" v="642"/>
        <pc:sldMkLst>
          <pc:docMk/>
          <pc:sldMk cId="3930470063" sldId="261"/>
        </pc:sldMkLst>
        <pc:spChg chg="add del mod">
          <ac:chgData name="Dr Samuela Guida" userId="92e4519b-e07a-4e1f-898d-9b33b8d6a706" providerId="ADAL" clId="{02E99A93-6948-4460-8FF6-6D316C66F322}" dt="2023-10-17T12:39:04.482" v="641" actId="478"/>
          <ac:spMkLst>
            <pc:docMk/>
            <pc:sldMk cId="3930470063" sldId="261"/>
            <ac:spMk id="4" creationId="{6136B01F-B57D-1E8A-0547-2243510D5811}"/>
          </ac:spMkLst>
        </pc:spChg>
        <pc:spChg chg="add mod">
          <ac:chgData name="Dr Samuela Guida" userId="92e4519b-e07a-4e1f-898d-9b33b8d6a706" providerId="ADAL" clId="{02E99A93-6948-4460-8FF6-6D316C66F322}" dt="2023-10-17T12:39:05.123" v="642"/>
          <ac:spMkLst>
            <pc:docMk/>
            <pc:sldMk cId="3930470063" sldId="261"/>
            <ac:spMk id="6" creationId="{B0EA787F-DEC6-8DEA-E4D6-1D20C76E069E}"/>
          </ac:spMkLst>
        </pc:spChg>
        <pc:spChg chg="del">
          <ac:chgData name="Dr Samuela Guida" userId="92e4519b-e07a-4e1f-898d-9b33b8d6a706" providerId="ADAL" clId="{02E99A93-6948-4460-8FF6-6D316C66F322}" dt="2023-10-17T12:39:02.762" v="640" actId="478"/>
          <ac:spMkLst>
            <pc:docMk/>
            <pc:sldMk cId="3930470063" sldId="261"/>
            <ac:spMk id="95" creationId="{00000000-0000-0000-0000-000000000000}"/>
          </ac:spMkLst>
        </pc:spChg>
      </pc:sldChg>
      <pc:sldChg chg="addSp delSp modSp mod">
        <pc:chgData name="Dr Samuela Guida" userId="92e4519b-e07a-4e1f-898d-9b33b8d6a706" providerId="ADAL" clId="{02E99A93-6948-4460-8FF6-6D316C66F322}" dt="2023-10-17T10:00:08.291" v="66" actId="1076"/>
        <pc:sldMkLst>
          <pc:docMk/>
          <pc:sldMk cId="3779631407" sldId="301"/>
        </pc:sldMkLst>
        <pc:spChg chg="del mod topLvl">
          <ac:chgData name="Dr Samuela Guida" userId="92e4519b-e07a-4e1f-898d-9b33b8d6a706" providerId="ADAL" clId="{02E99A93-6948-4460-8FF6-6D316C66F322}" dt="2023-10-17T09:58:29.752" v="50" actId="478"/>
          <ac:spMkLst>
            <pc:docMk/>
            <pc:sldMk cId="3779631407" sldId="301"/>
            <ac:spMk id="5" creationId="{C37FFF3A-C6CF-47F5-A7A5-E607453D3584}"/>
          </ac:spMkLst>
        </pc:spChg>
        <pc:spChg chg="mod">
          <ac:chgData name="Dr Samuela Guida" userId="92e4519b-e07a-4e1f-898d-9b33b8d6a706" providerId="ADAL" clId="{02E99A93-6948-4460-8FF6-6D316C66F322}" dt="2023-10-17T09:59:52.581" v="65" actId="207"/>
          <ac:spMkLst>
            <pc:docMk/>
            <pc:sldMk cId="3779631407" sldId="301"/>
            <ac:spMk id="17" creationId="{A9051926-A06A-4086-A1D8-C34E324336DB}"/>
          </ac:spMkLst>
        </pc:spChg>
        <pc:spChg chg="mod">
          <ac:chgData name="Dr Samuela Guida" userId="92e4519b-e07a-4e1f-898d-9b33b8d6a706" providerId="ADAL" clId="{02E99A93-6948-4460-8FF6-6D316C66F322}" dt="2023-10-17T09:57:55.825" v="43" actId="403"/>
          <ac:spMkLst>
            <pc:docMk/>
            <pc:sldMk cId="3779631407" sldId="301"/>
            <ac:spMk id="37" creationId="{16B4EC42-2C4D-4295-A3A3-FF90B19DFE77}"/>
          </ac:spMkLst>
        </pc:spChg>
        <pc:spChg chg="mod">
          <ac:chgData name="Dr Samuela Guida" userId="92e4519b-e07a-4e1f-898d-9b33b8d6a706" providerId="ADAL" clId="{02E99A93-6948-4460-8FF6-6D316C66F322}" dt="2023-10-17T10:00:08.291" v="66" actId="1076"/>
          <ac:spMkLst>
            <pc:docMk/>
            <pc:sldMk cId="3779631407" sldId="301"/>
            <ac:spMk id="38" creationId="{08F2E3F9-D6A3-4941-BDD2-96B1F9CDE642}"/>
          </ac:spMkLst>
        </pc:spChg>
        <pc:spChg chg="mod">
          <ac:chgData name="Dr Samuela Guida" userId="92e4519b-e07a-4e1f-898d-9b33b8d6a706" providerId="ADAL" clId="{02E99A93-6948-4460-8FF6-6D316C66F322}" dt="2023-10-17T09:58:45.881" v="55" actId="1076"/>
          <ac:spMkLst>
            <pc:docMk/>
            <pc:sldMk cId="3779631407" sldId="301"/>
            <ac:spMk id="43" creationId="{F0C055EC-BFC8-419B-977D-3F5F3524988D}"/>
          </ac:spMkLst>
        </pc:spChg>
        <pc:spChg chg="mod">
          <ac:chgData name="Dr Samuela Guida" userId="92e4519b-e07a-4e1f-898d-9b33b8d6a706" providerId="ADAL" clId="{02E99A93-6948-4460-8FF6-6D316C66F322}" dt="2023-10-17T09:59:37.772" v="62" actId="207"/>
          <ac:spMkLst>
            <pc:docMk/>
            <pc:sldMk cId="3779631407" sldId="301"/>
            <ac:spMk id="46" creationId="{2A3EA3A7-5772-E671-569F-239A87E86E1B}"/>
          </ac:spMkLst>
        </pc:spChg>
        <pc:grpChg chg="add del mod ord">
          <ac:chgData name="Dr Samuela Guida" userId="92e4519b-e07a-4e1f-898d-9b33b8d6a706" providerId="ADAL" clId="{02E99A93-6948-4460-8FF6-6D316C66F322}" dt="2023-10-17T09:59:42.883" v="64" actId="478"/>
          <ac:grpSpMkLst>
            <pc:docMk/>
            <pc:sldMk cId="3779631407" sldId="301"/>
            <ac:grpSpMk id="2" creationId="{C19A3EB3-65BC-5589-0068-7EA550A5FA27}"/>
          </ac:grpSpMkLst>
        </pc:grpChg>
        <pc:grpChg chg="del mod">
          <ac:chgData name="Dr Samuela Guida" userId="92e4519b-e07a-4e1f-898d-9b33b8d6a706" providerId="ADAL" clId="{02E99A93-6948-4460-8FF6-6D316C66F322}" dt="2023-10-17T09:58:28.071" v="49" actId="165"/>
          <ac:grpSpMkLst>
            <pc:docMk/>
            <pc:sldMk cId="3779631407" sldId="301"/>
            <ac:grpSpMk id="3" creationId="{33A5A2C5-9A1A-49BA-BB30-2A7582D2DD78}"/>
          </ac:grpSpMkLst>
        </pc:grpChg>
        <pc:grpChg chg="mod">
          <ac:chgData name="Dr Samuela Guida" userId="92e4519b-e07a-4e1f-898d-9b33b8d6a706" providerId="ADAL" clId="{02E99A93-6948-4460-8FF6-6D316C66F322}" dt="2023-10-17T09:59:22.592" v="57" actId="1076"/>
          <ac:grpSpMkLst>
            <pc:docMk/>
            <pc:sldMk cId="3779631407" sldId="301"/>
            <ac:grpSpMk id="39" creationId="{6266F7E2-EEE7-4241-A9E5-AC4932C2584E}"/>
          </ac:grpSpMkLst>
        </pc:grpChg>
        <pc:picChg chg="del mod topLvl">
          <ac:chgData name="Dr Samuela Guida" userId="92e4519b-e07a-4e1f-898d-9b33b8d6a706" providerId="ADAL" clId="{02E99A93-6948-4460-8FF6-6D316C66F322}" dt="2023-10-17T09:58:29.752" v="50" actId="478"/>
          <ac:picMkLst>
            <pc:docMk/>
            <pc:sldMk cId="3779631407" sldId="301"/>
            <ac:picMk id="4" creationId="{50697DBA-3BC5-4BA9-B425-3573B32EFC49}"/>
          </ac:picMkLst>
        </pc:picChg>
        <pc:picChg chg="mod">
          <ac:chgData name="Dr Samuela Guida" userId="92e4519b-e07a-4e1f-898d-9b33b8d6a706" providerId="ADAL" clId="{02E99A93-6948-4460-8FF6-6D316C66F322}" dt="2023-10-17T09:59:37.772" v="62" actId="207"/>
          <ac:picMkLst>
            <pc:docMk/>
            <pc:sldMk cId="3779631407" sldId="301"/>
            <ac:picMk id="44" creationId="{EF566A74-5D3F-1E78-3E74-D93C77AAFF6E}"/>
          </ac:picMkLst>
        </pc:picChg>
        <pc:picChg chg="del mod">
          <ac:chgData name="Dr Samuela Guida" userId="92e4519b-e07a-4e1f-898d-9b33b8d6a706" providerId="ADAL" clId="{02E99A93-6948-4460-8FF6-6D316C66F322}" dt="2023-10-17T09:59:41.295" v="63" actId="478"/>
          <ac:picMkLst>
            <pc:docMk/>
            <pc:sldMk cId="3779631407" sldId="301"/>
            <ac:picMk id="45" creationId="{BBF84584-EABE-1E9C-C2B4-829EB6B020A3}"/>
          </ac:picMkLst>
        </pc:picChg>
      </pc:sldChg>
      <pc:sldChg chg="modSp mod">
        <pc:chgData name="Dr Samuela Guida" userId="92e4519b-e07a-4e1f-898d-9b33b8d6a706" providerId="ADAL" clId="{02E99A93-6948-4460-8FF6-6D316C66F322}" dt="2023-10-17T10:00:30.756" v="69" actId="14100"/>
        <pc:sldMkLst>
          <pc:docMk/>
          <pc:sldMk cId="3635700079" sldId="302"/>
        </pc:sldMkLst>
        <pc:spChg chg="mod">
          <ac:chgData name="Dr Samuela Guida" userId="92e4519b-e07a-4e1f-898d-9b33b8d6a706" providerId="ADAL" clId="{02E99A93-6948-4460-8FF6-6D316C66F322}" dt="2023-10-17T10:00:30.756" v="69" actId="14100"/>
          <ac:spMkLst>
            <pc:docMk/>
            <pc:sldMk cId="3635700079" sldId="302"/>
            <ac:spMk id="6" creationId="{DEE81527-B222-4B4F-8E31-D94D53188213}"/>
          </ac:spMkLst>
        </pc:spChg>
      </pc:sldChg>
      <pc:sldChg chg="modSp mod">
        <pc:chgData name="Dr Samuela Guida" userId="92e4519b-e07a-4e1f-898d-9b33b8d6a706" providerId="ADAL" clId="{02E99A93-6948-4460-8FF6-6D316C66F322}" dt="2023-10-17T12:38:57.571" v="639" actId="1076"/>
        <pc:sldMkLst>
          <pc:docMk/>
          <pc:sldMk cId="3327788093" sldId="303"/>
        </pc:sldMkLst>
        <pc:spChg chg="mod">
          <ac:chgData name="Dr Samuela Guida" userId="92e4519b-e07a-4e1f-898d-9b33b8d6a706" providerId="ADAL" clId="{02E99A93-6948-4460-8FF6-6D316C66F322}" dt="2023-10-17T12:38:57.571" v="639" actId="1076"/>
          <ac:spMkLst>
            <pc:docMk/>
            <pc:sldMk cId="3327788093" sldId="303"/>
            <ac:spMk id="4" creationId="{29E2BEFC-DF50-4BDF-AD2F-7068DAB628E9}"/>
          </ac:spMkLst>
        </pc:spChg>
      </pc:sldChg>
      <pc:sldChg chg="modSp mod">
        <pc:chgData name="Dr Samuela Guida" userId="92e4519b-e07a-4e1f-898d-9b33b8d6a706" providerId="ADAL" clId="{02E99A93-6948-4460-8FF6-6D316C66F322}" dt="2023-10-17T12:40:31.431" v="665" actId="20577"/>
        <pc:sldMkLst>
          <pc:docMk/>
          <pc:sldMk cId="293643723" sldId="306"/>
        </pc:sldMkLst>
        <pc:spChg chg="mod">
          <ac:chgData name="Dr Samuela Guida" userId="92e4519b-e07a-4e1f-898d-9b33b8d6a706" providerId="ADAL" clId="{02E99A93-6948-4460-8FF6-6D316C66F322}" dt="2023-10-17T12:40:31.431" v="665" actId="20577"/>
          <ac:spMkLst>
            <pc:docMk/>
            <pc:sldMk cId="293643723" sldId="306"/>
            <ac:spMk id="4" creationId="{8DF42793-0472-4B31-BACC-78EE5F34B472}"/>
          </ac:spMkLst>
        </pc:spChg>
        <pc:spChg chg="mod">
          <ac:chgData name="Dr Samuela Guida" userId="92e4519b-e07a-4e1f-898d-9b33b8d6a706" providerId="ADAL" clId="{02E99A93-6948-4460-8FF6-6D316C66F322}" dt="2023-10-17T10:13:06.937" v="574" actId="108"/>
          <ac:spMkLst>
            <pc:docMk/>
            <pc:sldMk cId="293643723" sldId="306"/>
            <ac:spMk id="5" creationId="{B7EB522C-A4A9-B70A-8A80-DBB3ED72FFBE}"/>
          </ac:spMkLst>
        </pc:spChg>
        <pc:picChg chg="mod">
          <ac:chgData name="Dr Samuela Guida" userId="92e4519b-e07a-4e1f-898d-9b33b8d6a706" providerId="ADAL" clId="{02E99A93-6948-4460-8FF6-6D316C66F322}" dt="2023-10-17T10:13:08.388" v="575" actId="1076"/>
          <ac:picMkLst>
            <pc:docMk/>
            <pc:sldMk cId="293643723" sldId="306"/>
            <ac:picMk id="7" creationId="{0D90CA0D-5C94-E5FD-31B0-447687EC6BB9}"/>
          </ac:picMkLst>
        </pc:picChg>
      </pc:sldChg>
      <pc:sldChg chg="modSp mod">
        <pc:chgData name="Dr Samuela Guida" userId="92e4519b-e07a-4e1f-898d-9b33b8d6a706" providerId="ADAL" clId="{02E99A93-6948-4460-8FF6-6D316C66F322}" dt="2023-10-17T12:42:33.622" v="796" actId="1076"/>
        <pc:sldMkLst>
          <pc:docMk/>
          <pc:sldMk cId="1483212637" sldId="309"/>
        </pc:sldMkLst>
        <pc:spChg chg="mod">
          <ac:chgData name="Dr Samuela Guida" userId="92e4519b-e07a-4e1f-898d-9b33b8d6a706" providerId="ADAL" clId="{02E99A93-6948-4460-8FF6-6D316C66F322}" dt="2023-10-17T12:42:33.622" v="796" actId="1076"/>
          <ac:spMkLst>
            <pc:docMk/>
            <pc:sldMk cId="1483212637" sldId="309"/>
            <ac:spMk id="3" creationId="{A6B5BF25-4E08-4CA3-BE0C-B9143E743C48}"/>
          </ac:spMkLst>
        </pc:spChg>
        <pc:spChg chg="mod">
          <ac:chgData name="Dr Samuela Guida" userId="92e4519b-e07a-4e1f-898d-9b33b8d6a706" providerId="ADAL" clId="{02E99A93-6948-4460-8FF6-6D316C66F322}" dt="2023-10-17T10:01:44.791" v="109" actId="20577"/>
          <ac:spMkLst>
            <pc:docMk/>
            <pc:sldMk cId="1483212637" sldId="309"/>
            <ac:spMk id="6" creationId="{80F8A36D-285D-488B-8763-C436462B9D6C}"/>
          </ac:spMkLst>
        </pc:spChg>
        <pc:spChg chg="mod">
          <ac:chgData name="Dr Samuela Guida" userId="92e4519b-e07a-4e1f-898d-9b33b8d6a706" providerId="ADAL" clId="{02E99A93-6948-4460-8FF6-6D316C66F322}" dt="2023-10-17T12:41:55.482" v="785" actId="20577"/>
          <ac:spMkLst>
            <pc:docMk/>
            <pc:sldMk cId="1483212637" sldId="309"/>
            <ac:spMk id="7" creationId="{A8320EDF-45E4-4134-9CC4-18AF7F1503E6}"/>
          </ac:spMkLst>
        </pc:spChg>
      </pc:sldChg>
      <pc:sldChg chg="ord">
        <pc:chgData name="Dr Samuela Guida" userId="92e4519b-e07a-4e1f-898d-9b33b8d6a706" providerId="ADAL" clId="{02E99A93-6948-4460-8FF6-6D316C66F322}" dt="2023-10-17T12:40:16.009" v="655"/>
        <pc:sldMkLst>
          <pc:docMk/>
          <pc:sldMk cId="1305132181" sldId="311"/>
        </pc:sldMkLst>
      </pc:sldChg>
      <pc:sldChg chg="addSp modSp mod">
        <pc:chgData name="Dr Samuela Guida" userId="92e4519b-e07a-4e1f-898d-9b33b8d6a706" providerId="ADAL" clId="{02E99A93-6948-4460-8FF6-6D316C66F322}" dt="2023-10-16T08:32:51.096" v="25" actId="1076"/>
        <pc:sldMkLst>
          <pc:docMk/>
          <pc:sldMk cId="826316269" sldId="315"/>
        </pc:sldMkLst>
        <pc:spChg chg="mod">
          <ac:chgData name="Dr Samuela Guida" userId="92e4519b-e07a-4e1f-898d-9b33b8d6a706" providerId="ADAL" clId="{02E99A93-6948-4460-8FF6-6D316C66F322}" dt="2023-10-16T08:32:19.512" v="13" actId="1076"/>
          <ac:spMkLst>
            <pc:docMk/>
            <pc:sldMk cId="826316269" sldId="315"/>
            <ac:spMk id="4" creationId="{22D3E1D0-322C-4545-BEFF-29591231D11D}"/>
          </ac:spMkLst>
        </pc:spChg>
        <pc:spChg chg="mod">
          <ac:chgData name="Dr Samuela Guida" userId="92e4519b-e07a-4e1f-898d-9b33b8d6a706" providerId="ADAL" clId="{02E99A93-6948-4460-8FF6-6D316C66F322}" dt="2023-10-16T08:32:19.512" v="13" actId="1076"/>
          <ac:spMkLst>
            <pc:docMk/>
            <pc:sldMk cId="826316269" sldId="315"/>
            <ac:spMk id="5" creationId="{40142693-AD0F-4DA6-8407-BC9CBBC8F6F5}"/>
          </ac:spMkLst>
        </pc:spChg>
        <pc:spChg chg="mod">
          <ac:chgData name="Dr Samuela Guida" userId="92e4519b-e07a-4e1f-898d-9b33b8d6a706" providerId="ADAL" clId="{02E99A93-6948-4460-8FF6-6D316C66F322}" dt="2023-10-16T08:32:19.512" v="13" actId="1076"/>
          <ac:spMkLst>
            <pc:docMk/>
            <pc:sldMk cId="826316269" sldId="315"/>
            <ac:spMk id="6" creationId="{F798B5B9-4F01-4741-B13E-D3F720111474}"/>
          </ac:spMkLst>
        </pc:spChg>
        <pc:spChg chg="mod ord">
          <ac:chgData name="Dr Samuela Guida" userId="92e4519b-e07a-4e1f-898d-9b33b8d6a706" providerId="ADAL" clId="{02E99A93-6948-4460-8FF6-6D316C66F322}" dt="2023-10-16T08:32:44.474" v="23" actId="164"/>
          <ac:spMkLst>
            <pc:docMk/>
            <pc:sldMk cId="826316269" sldId="315"/>
            <ac:spMk id="15" creationId="{FEB23674-1A54-49C2-A52B-E46EE3365A6E}"/>
          </ac:spMkLst>
        </pc:spChg>
        <pc:spChg chg="mod">
          <ac:chgData name="Dr Samuela Guida" userId="92e4519b-e07a-4e1f-898d-9b33b8d6a706" providerId="ADAL" clId="{02E99A93-6948-4460-8FF6-6D316C66F322}" dt="2023-10-16T08:32:51.096" v="25" actId="1076"/>
          <ac:spMkLst>
            <pc:docMk/>
            <pc:sldMk cId="826316269" sldId="315"/>
            <ac:spMk id="18" creationId="{D3B96EF2-BB56-4945-914F-CC070EE0472B}"/>
          </ac:spMkLst>
        </pc:spChg>
        <pc:spChg chg="mod ord">
          <ac:chgData name="Dr Samuela Guida" userId="92e4519b-e07a-4e1f-898d-9b33b8d6a706" providerId="ADAL" clId="{02E99A93-6948-4460-8FF6-6D316C66F322}" dt="2023-10-16T08:32:44.474" v="23" actId="164"/>
          <ac:spMkLst>
            <pc:docMk/>
            <pc:sldMk cId="826316269" sldId="315"/>
            <ac:spMk id="20" creationId="{685755C1-D889-4C0A-B2A0-63EB06A8B7A5}"/>
          </ac:spMkLst>
        </pc:spChg>
        <pc:spChg chg="mod ord">
          <ac:chgData name="Dr Samuela Guida" userId="92e4519b-e07a-4e1f-898d-9b33b8d6a706" providerId="ADAL" clId="{02E99A93-6948-4460-8FF6-6D316C66F322}" dt="2023-10-16T08:32:44.474" v="23" actId="164"/>
          <ac:spMkLst>
            <pc:docMk/>
            <pc:sldMk cId="826316269" sldId="315"/>
            <ac:spMk id="21" creationId="{7B45A64E-5EDF-415A-80E4-8E75F48BE93A}"/>
          </ac:spMkLst>
        </pc:spChg>
        <pc:grpChg chg="add mod">
          <ac:chgData name="Dr Samuela Guida" userId="92e4519b-e07a-4e1f-898d-9b33b8d6a706" providerId="ADAL" clId="{02E99A93-6948-4460-8FF6-6D316C66F322}" dt="2023-10-16T08:32:47.515" v="24" actId="1076"/>
          <ac:grpSpMkLst>
            <pc:docMk/>
            <pc:sldMk cId="826316269" sldId="315"/>
            <ac:grpSpMk id="2" creationId="{C049FA86-DE37-0C17-4ABD-E0B5F0ED2EF2}"/>
          </ac:grpSpMkLst>
        </pc:grpChg>
        <pc:grpChg chg="mod ord">
          <ac:chgData name="Dr Samuela Guida" userId="92e4519b-e07a-4e1f-898d-9b33b8d6a706" providerId="ADAL" clId="{02E99A93-6948-4460-8FF6-6D316C66F322}" dt="2023-10-16T08:32:44.474" v="23" actId="164"/>
          <ac:grpSpMkLst>
            <pc:docMk/>
            <pc:sldMk cId="826316269" sldId="315"/>
            <ac:grpSpMk id="12" creationId="{C0914BBA-016F-4C59-B6AC-0366EC0C88D4}"/>
          </ac:grpSpMkLst>
        </pc:grpChg>
        <pc:picChg chg="mod">
          <ac:chgData name="Dr Samuela Guida" userId="92e4519b-e07a-4e1f-898d-9b33b8d6a706" providerId="ADAL" clId="{02E99A93-6948-4460-8FF6-6D316C66F322}" dt="2023-10-16T08:32:51.096" v="25" actId="1076"/>
          <ac:picMkLst>
            <pc:docMk/>
            <pc:sldMk cId="826316269" sldId="315"/>
            <ac:picMk id="7" creationId="{5CB1DAD0-E32F-4EA7-BBD4-8F319A2817CE}"/>
          </ac:picMkLst>
        </pc:picChg>
        <pc:picChg chg="mod">
          <ac:chgData name="Dr Samuela Guida" userId="92e4519b-e07a-4e1f-898d-9b33b8d6a706" providerId="ADAL" clId="{02E99A93-6948-4460-8FF6-6D316C66F322}" dt="2023-10-16T08:32:51.096" v="25" actId="1076"/>
          <ac:picMkLst>
            <pc:docMk/>
            <pc:sldMk cId="826316269" sldId="315"/>
            <ac:picMk id="8" creationId="{3A70A7C7-EB9C-4612-B20D-A2B691AF1904}"/>
          </ac:picMkLst>
        </pc:picChg>
        <pc:picChg chg="mod">
          <ac:chgData name="Dr Samuela Guida" userId="92e4519b-e07a-4e1f-898d-9b33b8d6a706" providerId="ADAL" clId="{02E99A93-6948-4460-8FF6-6D316C66F322}" dt="2023-10-16T08:32:51.096" v="25" actId="1076"/>
          <ac:picMkLst>
            <pc:docMk/>
            <pc:sldMk cId="826316269" sldId="315"/>
            <ac:picMk id="9" creationId="{7C1ADE56-3438-4077-8EFE-7E6584CD4A1B}"/>
          </ac:picMkLst>
        </pc:picChg>
        <pc:picChg chg="mod">
          <ac:chgData name="Dr Samuela Guida" userId="92e4519b-e07a-4e1f-898d-9b33b8d6a706" providerId="ADAL" clId="{02E99A93-6948-4460-8FF6-6D316C66F322}" dt="2023-10-16T08:32:51.096" v="25" actId="1076"/>
          <ac:picMkLst>
            <pc:docMk/>
            <pc:sldMk cId="826316269" sldId="315"/>
            <ac:picMk id="10" creationId="{7C39A4E2-66FB-4911-BC5E-8D3D54B37504}"/>
          </ac:picMkLst>
        </pc:picChg>
        <pc:picChg chg="mod">
          <ac:chgData name="Dr Samuela Guida" userId="92e4519b-e07a-4e1f-898d-9b33b8d6a706" providerId="ADAL" clId="{02E99A93-6948-4460-8FF6-6D316C66F322}" dt="2023-10-16T08:32:51.096" v="25" actId="1076"/>
          <ac:picMkLst>
            <pc:docMk/>
            <pc:sldMk cId="826316269" sldId="315"/>
            <ac:picMk id="11" creationId="{4DC64E28-3605-487D-8242-D6EF12B93CB0}"/>
          </ac:picMkLst>
        </pc:picChg>
        <pc:picChg chg="mod">
          <ac:chgData name="Dr Samuela Guida" userId="92e4519b-e07a-4e1f-898d-9b33b8d6a706" providerId="ADAL" clId="{02E99A93-6948-4460-8FF6-6D316C66F322}" dt="2023-10-16T08:32:28.128" v="19" actId="1076"/>
          <ac:picMkLst>
            <pc:docMk/>
            <pc:sldMk cId="826316269" sldId="315"/>
            <ac:picMk id="16" creationId="{DDED69C3-7A96-4567-AF25-622B5435EE14}"/>
          </ac:picMkLst>
        </pc:picChg>
        <pc:picChg chg="mod">
          <ac:chgData name="Dr Samuela Guida" userId="92e4519b-e07a-4e1f-898d-9b33b8d6a706" providerId="ADAL" clId="{02E99A93-6948-4460-8FF6-6D316C66F322}" dt="2023-10-16T08:32:22.986" v="16" actId="1076"/>
          <ac:picMkLst>
            <pc:docMk/>
            <pc:sldMk cId="826316269" sldId="315"/>
            <ac:picMk id="17" creationId="{F0DC605F-636B-429C-8931-C7EC33CEAE1E}"/>
          </ac:picMkLst>
        </pc:picChg>
      </pc:sldChg>
      <pc:sldChg chg="addSp delSp modSp mod">
        <pc:chgData name="Dr Samuela Guida" userId="92e4519b-e07a-4e1f-898d-9b33b8d6a706" providerId="ADAL" clId="{02E99A93-6948-4460-8FF6-6D316C66F322}" dt="2023-10-17T10:06:48.463" v="172" actId="14100"/>
        <pc:sldMkLst>
          <pc:docMk/>
          <pc:sldMk cId="3661856799" sldId="717"/>
        </pc:sldMkLst>
        <pc:spChg chg="mod">
          <ac:chgData name="Dr Samuela Guida" userId="92e4519b-e07a-4e1f-898d-9b33b8d6a706" providerId="ADAL" clId="{02E99A93-6948-4460-8FF6-6D316C66F322}" dt="2023-10-17T10:02:42.526" v="115" actId="403"/>
          <ac:spMkLst>
            <pc:docMk/>
            <pc:sldMk cId="3661856799" sldId="717"/>
            <ac:spMk id="2" creationId="{E8174CC4-33B4-EB58-3517-02A1566CAA4D}"/>
          </ac:spMkLst>
        </pc:spChg>
        <pc:spChg chg="add mod">
          <ac:chgData name="Dr Samuela Guida" userId="92e4519b-e07a-4e1f-898d-9b33b8d6a706" providerId="ADAL" clId="{02E99A93-6948-4460-8FF6-6D316C66F322}" dt="2023-10-17T10:06:04.863" v="164" actId="404"/>
          <ac:spMkLst>
            <pc:docMk/>
            <pc:sldMk cId="3661856799" sldId="717"/>
            <ac:spMk id="3" creationId="{2E341A3E-105A-078E-D9BA-AFE206804E6D}"/>
          </ac:spMkLst>
        </pc:spChg>
        <pc:spChg chg="mod">
          <ac:chgData name="Dr Samuela Guida" userId="92e4519b-e07a-4e1f-898d-9b33b8d6a706" providerId="ADAL" clId="{02E99A93-6948-4460-8FF6-6D316C66F322}" dt="2023-10-17T10:06:09.004" v="165" actId="1076"/>
          <ac:spMkLst>
            <pc:docMk/>
            <pc:sldMk cId="3661856799" sldId="717"/>
            <ac:spMk id="4" creationId="{2CB718E4-B0BA-9268-7BC0-5392D1FBE609}"/>
          </ac:spMkLst>
        </pc:spChg>
        <pc:spChg chg="del mod">
          <ac:chgData name="Dr Samuela Guida" userId="92e4519b-e07a-4e1f-898d-9b33b8d6a706" providerId="ADAL" clId="{02E99A93-6948-4460-8FF6-6D316C66F322}" dt="2023-10-17T10:04:12.901" v="140"/>
          <ac:spMkLst>
            <pc:docMk/>
            <pc:sldMk cId="3661856799" sldId="717"/>
            <ac:spMk id="7" creationId="{04416728-AD87-356F-3284-B414C3AD0E8D}"/>
          </ac:spMkLst>
        </pc:spChg>
        <pc:picChg chg="add mod">
          <ac:chgData name="Dr Samuela Guida" userId="92e4519b-e07a-4e1f-898d-9b33b8d6a706" providerId="ADAL" clId="{02E99A93-6948-4460-8FF6-6D316C66F322}" dt="2023-10-17T10:05:44.079" v="159" actId="1076"/>
          <ac:picMkLst>
            <pc:docMk/>
            <pc:sldMk cId="3661856799" sldId="717"/>
            <ac:picMk id="6" creationId="{D3CBE665-235D-0AE6-3A97-39F73FC96235}"/>
          </ac:picMkLst>
        </pc:picChg>
        <pc:picChg chg="add mod">
          <ac:chgData name="Dr Samuela Guida" userId="92e4519b-e07a-4e1f-898d-9b33b8d6a706" providerId="ADAL" clId="{02E99A93-6948-4460-8FF6-6D316C66F322}" dt="2023-10-17T10:06:48.463" v="172" actId="14100"/>
          <ac:picMkLst>
            <pc:docMk/>
            <pc:sldMk cId="3661856799" sldId="717"/>
            <ac:picMk id="9" creationId="{F66292DF-5055-B2F2-D4F9-F1D0C54E7265}"/>
          </ac:picMkLst>
        </pc:picChg>
        <pc:picChg chg="mod">
          <ac:chgData name="Dr Samuela Guida" userId="92e4519b-e07a-4e1f-898d-9b33b8d6a706" providerId="ADAL" clId="{02E99A93-6948-4460-8FF6-6D316C66F322}" dt="2023-10-17T10:06:19.863" v="168" actId="1076"/>
          <ac:picMkLst>
            <pc:docMk/>
            <pc:sldMk cId="3661856799" sldId="717"/>
            <ac:picMk id="11" creationId="{637CD936-A6C5-5835-7CFC-4E2817C66784}"/>
          </ac:picMkLst>
        </pc:picChg>
      </pc:sldChg>
      <pc:sldChg chg="addSp modSp mod">
        <pc:chgData name="Dr Samuela Guida" userId="92e4519b-e07a-4e1f-898d-9b33b8d6a706" providerId="ADAL" clId="{02E99A93-6948-4460-8FF6-6D316C66F322}" dt="2023-10-17T10:08:33.397" v="228" actId="1038"/>
        <pc:sldMkLst>
          <pc:docMk/>
          <pc:sldMk cId="1577183527" sldId="718"/>
        </pc:sldMkLst>
        <pc:spChg chg="mod">
          <ac:chgData name="Dr Samuela Guida" userId="92e4519b-e07a-4e1f-898d-9b33b8d6a706" providerId="ADAL" clId="{02E99A93-6948-4460-8FF6-6D316C66F322}" dt="2023-10-17T10:07:38.400" v="210" actId="20577"/>
          <ac:spMkLst>
            <pc:docMk/>
            <pc:sldMk cId="1577183527" sldId="718"/>
            <ac:spMk id="5" creationId="{CAB2A73F-D593-162C-1E85-0A2322D2053E}"/>
          </ac:spMkLst>
        </pc:spChg>
        <pc:spChg chg="add mod">
          <ac:chgData name="Dr Samuela Guida" userId="92e4519b-e07a-4e1f-898d-9b33b8d6a706" providerId="ADAL" clId="{02E99A93-6948-4460-8FF6-6D316C66F322}" dt="2023-10-17T10:08:27.715" v="221" actId="1035"/>
          <ac:spMkLst>
            <pc:docMk/>
            <pc:sldMk cId="1577183527" sldId="718"/>
            <ac:spMk id="6" creationId="{AD053906-E066-0B08-C2DD-6D0E15CB2B08}"/>
          </ac:spMkLst>
        </pc:spChg>
        <pc:spChg chg="add mod">
          <ac:chgData name="Dr Samuela Guida" userId="92e4519b-e07a-4e1f-898d-9b33b8d6a706" providerId="ADAL" clId="{02E99A93-6948-4460-8FF6-6D316C66F322}" dt="2023-10-17T10:08:33.397" v="228" actId="1038"/>
          <ac:spMkLst>
            <pc:docMk/>
            <pc:sldMk cId="1577183527" sldId="718"/>
            <ac:spMk id="8" creationId="{43ACC05F-31E8-24E4-EB43-021D7D2D67CC}"/>
          </ac:spMkLst>
        </pc:spChg>
        <pc:picChg chg="mod">
          <ac:chgData name="Dr Samuela Guida" userId="92e4519b-e07a-4e1f-898d-9b33b8d6a706" providerId="ADAL" clId="{02E99A93-6948-4460-8FF6-6D316C66F322}" dt="2023-10-17T10:07:09.722" v="175" actId="1076"/>
          <ac:picMkLst>
            <pc:docMk/>
            <pc:sldMk cId="1577183527" sldId="718"/>
            <ac:picMk id="4" creationId="{D3CB4B49-C199-80BF-9FBC-D4D94C1B1461}"/>
          </ac:picMkLst>
        </pc:picChg>
      </pc:sldChg>
      <pc:sldChg chg="modSp mod">
        <pc:chgData name="Dr Samuela Guida" userId="92e4519b-e07a-4e1f-898d-9b33b8d6a706" providerId="ADAL" clId="{02E99A93-6948-4460-8FF6-6D316C66F322}" dt="2023-10-17T12:41:02.564" v="726" actId="1076"/>
        <pc:sldMkLst>
          <pc:docMk/>
          <pc:sldMk cId="4186130787" sldId="719"/>
        </pc:sldMkLst>
        <pc:spChg chg="mod">
          <ac:chgData name="Dr Samuela Guida" userId="92e4519b-e07a-4e1f-898d-9b33b8d6a706" providerId="ADAL" clId="{02E99A93-6948-4460-8FF6-6D316C66F322}" dt="2023-10-17T12:41:02.564" v="726" actId="1076"/>
          <ac:spMkLst>
            <pc:docMk/>
            <pc:sldMk cId="4186130787" sldId="719"/>
            <ac:spMk id="4" creationId="{8DF42793-0472-4B31-BACC-78EE5F34B472}"/>
          </ac:spMkLst>
        </pc:spChg>
      </pc:sldChg>
      <pc:sldChg chg="modSp mod">
        <pc:chgData name="Dr Samuela Guida" userId="92e4519b-e07a-4e1f-898d-9b33b8d6a706" providerId="ADAL" clId="{02E99A93-6948-4460-8FF6-6D316C66F322}" dt="2023-10-17T12:41:10.447" v="736" actId="20577"/>
        <pc:sldMkLst>
          <pc:docMk/>
          <pc:sldMk cId="989561074" sldId="720"/>
        </pc:sldMkLst>
        <pc:spChg chg="mod">
          <ac:chgData name="Dr Samuela Guida" userId="92e4519b-e07a-4e1f-898d-9b33b8d6a706" providerId="ADAL" clId="{02E99A93-6948-4460-8FF6-6D316C66F322}" dt="2023-10-17T12:41:10.447" v="736" actId="20577"/>
          <ac:spMkLst>
            <pc:docMk/>
            <pc:sldMk cId="989561074" sldId="720"/>
            <ac:spMk id="4" creationId="{8DF42793-0472-4B31-BACC-78EE5F34B472}"/>
          </ac:spMkLst>
        </pc:spChg>
      </pc:sldChg>
      <pc:sldChg chg="modSp mod">
        <pc:chgData name="Dr Samuela Guida" userId="92e4519b-e07a-4e1f-898d-9b33b8d6a706" providerId="ADAL" clId="{02E99A93-6948-4460-8FF6-6D316C66F322}" dt="2023-10-17T12:40:46.621" v="689" actId="20577"/>
        <pc:sldMkLst>
          <pc:docMk/>
          <pc:sldMk cId="3189757989" sldId="722"/>
        </pc:sldMkLst>
        <pc:spChg chg="mod">
          <ac:chgData name="Dr Samuela Guida" userId="92e4519b-e07a-4e1f-898d-9b33b8d6a706" providerId="ADAL" clId="{02E99A93-6948-4460-8FF6-6D316C66F322}" dt="2023-10-17T12:40:46.621" v="689" actId="20577"/>
          <ac:spMkLst>
            <pc:docMk/>
            <pc:sldMk cId="3189757989" sldId="722"/>
            <ac:spMk id="4" creationId="{8DF42793-0472-4B31-BACC-78EE5F34B472}"/>
          </ac:spMkLst>
        </pc:spChg>
      </pc:sldChg>
      <pc:sldChg chg="addSp delSp modSp mod">
        <pc:chgData name="Dr Samuela Guida" userId="92e4519b-e07a-4e1f-898d-9b33b8d6a706" providerId="ADAL" clId="{02E99A93-6948-4460-8FF6-6D316C66F322}" dt="2023-10-17T12:39:48.941" v="653" actId="20577"/>
        <pc:sldMkLst>
          <pc:docMk/>
          <pc:sldMk cId="2093554297" sldId="2514"/>
        </pc:sldMkLst>
        <pc:spChg chg="mod">
          <ac:chgData name="Dr Samuela Guida" userId="92e4519b-e07a-4e1f-898d-9b33b8d6a706" providerId="ADAL" clId="{02E99A93-6948-4460-8FF6-6D316C66F322}" dt="2023-10-17T12:39:48.941" v="653" actId="20577"/>
          <ac:spMkLst>
            <pc:docMk/>
            <pc:sldMk cId="2093554297" sldId="2514"/>
            <ac:spMk id="3" creationId="{00000000-0000-0000-0000-000000000000}"/>
          </ac:spMkLst>
        </pc:spChg>
        <pc:spChg chg="add del mod">
          <ac:chgData name="Dr Samuela Guida" userId="92e4519b-e07a-4e1f-898d-9b33b8d6a706" providerId="ADAL" clId="{02E99A93-6948-4460-8FF6-6D316C66F322}" dt="2023-10-17T12:39:10.051" v="644" actId="478"/>
          <ac:spMkLst>
            <pc:docMk/>
            <pc:sldMk cId="2093554297" sldId="2514"/>
            <ac:spMk id="4" creationId="{AB2EC863-2AB6-467A-880C-8D58BE9E15EC}"/>
          </ac:spMkLst>
        </pc:spChg>
        <pc:spChg chg="add mod">
          <ac:chgData name="Dr Samuela Guida" userId="92e4519b-e07a-4e1f-898d-9b33b8d6a706" providerId="ADAL" clId="{02E99A93-6948-4460-8FF6-6D316C66F322}" dt="2023-10-17T12:39:10.717" v="645"/>
          <ac:spMkLst>
            <pc:docMk/>
            <pc:sldMk cId="2093554297" sldId="2514"/>
            <ac:spMk id="5" creationId="{349D6F53-A2CC-A53E-F454-7F035BBD744D}"/>
          </ac:spMkLst>
        </pc:spChg>
        <pc:spChg chg="del mod">
          <ac:chgData name="Dr Samuela Guida" userId="92e4519b-e07a-4e1f-898d-9b33b8d6a706" providerId="ADAL" clId="{02E99A93-6948-4460-8FF6-6D316C66F322}" dt="2023-10-17T12:39:08.884" v="643" actId="478"/>
          <ac:spMkLst>
            <pc:docMk/>
            <pc:sldMk cId="2093554297" sldId="2514"/>
            <ac:spMk id="9" creationId="{0BC8DEEE-97CC-6147-8AAE-3AD7CF6CBB9B}"/>
          </ac:spMkLst>
        </pc:spChg>
      </pc:sldChg>
      <pc:sldChg chg="modSp mod">
        <pc:chgData name="Dr Samuela Guida" userId="92e4519b-e07a-4e1f-898d-9b33b8d6a706" providerId="ADAL" clId="{02E99A93-6948-4460-8FF6-6D316C66F322}" dt="2023-10-17T10:13:52.724" v="587" actId="6549"/>
        <pc:sldMkLst>
          <pc:docMk/>
          <pc:sldMk cId="3845634088" sldId="2523"/>
        </pc:sldMkLst>
        <pc:graphicFrameChg chg="mod modGraphic">
          <ac:chgData name="Dr Samuela Guida" userId="92e4519b-e07a-4e1f-898d-9b33b8d6a706" providerId="ADAL" clId="{02E99A93-6948-4460-8FF6-6D316C66F322}" dt="2023-10-17T10:13:52.724" v="587" actId="6549"/>
          <ac:graphicFrameMkLst>
            <pc:docMk/>
            <pc:sldMk cId="3845634088" sldId="2523"/>
            <ac:graphicFrameMk id="4" creationId="{DDE75DD2-CF96-4FE5-B285-369A1BF31204}"/>
          </ac:graphicFrameMkLst>
        </pc:graphicFrameChg>
      </pc:sldChg>
      <pc:sldChg chg="addSp delSp modSp mod">
        <pc:chgData name="Dr Samuela Guida" userId="92e4519b-e07a-4e1f-898d-9b33b8d6a706" providerId="ADAL" clId="{02E99A93-6948-4460-8FF6-6D316C66F322}" dt="2023-10-17T12:41:35.069" v="757"/>
        <pc:sldMkLst>
          <pc:docMk/>
          <pc:sldMk cId="925347045" sldId="2524"/>
        </pc:sldMkLst>
        <pc:spChg chg="del mod">
          <ac:chgData name="Dr Samuela Guida" userId="92e4519b-e07a-4e1f-898d-9b33b8d6a706" providerId="ADAL" clId="{02E99A93-6948-4460-8FF6-6D316C66F322}" dt="2023-10-17T12:41:31.267" v="755" actId="478"/>
          <ac:spMkLst>
            <pc:docMk/>
            <pc:sldMk cId="925347045" sldId="2524"/>
            <ac:spMk id="4" creationId="{8DF42793-0472-4B31-BACC-78EE5F34B472}"/>
          </ac:spMkLst>
        </pc:spChg>
        <pc:spChg chg="add del mod">
          <ac:chgData name="Dr Samuela Guida" userId="92e4519b-e07a-4e1f-898d-9b33b8d6a706" providerId="ADAL" clId="{02E99A93-6948-4460-8FF6-6D316C66F322}" dt="2023-10-17T12:41:33.354" v="756" actId="478"/>
          <ac:spMkLst>
            <pc:docMk/>
            <pc:sldMk cId="925347045" sldId="2524"/>
            <ac:spMk id="7" creationId="{EFD43C87-0628-0862-0C3A-40C756D12AE1}"/>
          </ac:spMkLst>
        </pc:spChg>
        <pc:spChg chg="add mod">
          <ac:chgData name="Dr Samuela Guida" userId="92e4519b-e07a-4e1f-898d-9b33b8d6a706" providerId="ADAL" clId="{02E99A93-6948-4460-8FF6-6D316C66F322}" dt="2023-10-17T12:41:35.069" v="757"/>
          <ac:spMkLst>
            <pc:docMk/>
            <pc:sldMk cId="925347045" sldId="2524"/>
            <ac:spMk id="8" creationId="{50CEB106-853A-966A-E168-DF5417E85973}"/>
          </ac:spMkLst>
        </pc:spChg>
        <pc:spChg chg="mod">
          <ac:chgData name="Dr Samuela Guida" userId="92e4519b-e07a-4e1f-898d-9b33b8d6a706" providerId="ADAL" clId="{02E99A93-6948-4460-8FF6-6D316C66F322}" dt="2023-10-17T10:01:29.828" v="80" actId="1036"/>
          <ac:spMkLst>
            <pc:docMk/>
            <pc:sldMk cId="925347045" sldId="2524"/>
            <ac:spMk id="11" creationId="{63388D51-DCD2-0BE1-6D91-65CB79354C3C}"/>
          </ac:spMkLst>
        </pc:spChg>
      </pc:sldChg>
      <pc:sldChg chg="del">
        <pc:chgData name="Dr Samuela Guida" userId="92e4519b-e07a-4e1f-898d-9b33b8d6a706" providerId="ADAL" clId="{02E99A93-6948-4460-8FF6-6D316C66F322}" dt="2023-10-17T10:08:38.274" v="229" actId="47"/>
        <pc:sldMkLst>
          <pc:docMk/>
          <pc:sldMk cId="712462468" sldId="2525"/>
        </pc:sldMkLst>
      </pc:sldChg>
      <pc:sldChg chg="addSp modSp mod">
        <pc:chgData name="Dr Samuela Guida" userId="92e4519b-e07a-4e1f-898d-9b33b8d6a706" providerId="ADAL" clId="{02E99A93-6948-4460-8FF6-6D316C66F322}" dt="2023-10-17T09:57:15.189" v="40" actId="732"/>
        <pc:sldMkLst>
          <pc:docMk/>
          <pc:sldMk cId="895387714" sldId="2527"/>
        </pc:sldMkLst>
        <pc:picChg chg="add mod modCrop">
          <ac:chgData name="Dr Samuela Guida" userId="92e4519b-e07a-4e1f-898d-9b33b8d6a706" providerId="ADAL" clId="{02E99A93-6948-4460-8FF6-6D316C66F322}" dt="2023-10-17T09:57:15.189" v="40" actId="732"/>
          <ac:picMkLst>
            <pc:docMk/>
            <pc:sldMk cId="895387714" sldId="2527"/>
            <ac:picMk id="3" creationId="{B8A9E215-F117-B81B-C89B-490C50D66EB7}"/>
          </ac:picMkLst>
        </pc:picChg>
        <pc:picChg chg="mod modCrop">
          <ac:chgData name="Dr Samuela Guida" userId="92e4519b-e07a-4e1f-898d-9b33b8d6a706" providerId="ADAL" clId="{02E99A93-6948-4460-8FF6-6D316C66F322}" dt="2023-10-17T09:57:08.605" v="39" actId="1076"/>
          <ac:picMkLst>
            <pc:docMk/>
            <pc:sldMk cId="895387714" sldId="2527"/>
            <ac:picMk id="4" creationId="{7BCD7691-5ACD-93B5-8FFF-99FD051873A0}"/>
          </ac:picMkLst>
        </pc:picChg>
      </pc:sldChg>
      <pc:sldChg chg="modSp del mod">
        <pc:chgData name="Dr Samuela Guida" userId="92e4519b-e07a-4e1f-898d-9b33b8d6a706" providerId="ADAL" clId="{02E99A93-6948-4460-8FF6-6D316C66F322}" dt="2023-10-17T10:10:20.932" v="538" actId="47"/>
        <pc:sldMkLst>
          <pc:docMk/>
          <pc:sldMk cId="2058526185" sldId="2528"/>
        </pc:sldMkLst>
        <pc:spChg chg="mod">
          <ac:chgData name="Dr Samuela Guida" userId="92e4519b-e07a-4e1f-898d-9b33b8d6a706" providerId="ADAL" clId="{02E99A93-6948-4460-8FF6-6D316C66F322}" dt="2023-10-17T10:09:50.591" v="529" actId="20577"/>
          <ac:spMkLst>
            <pc:docMk/>
            <pc:sldMk cId="2058526185" sldId="2528"/>
            <ac:spMk id="4" creationId="{748A99A3-9465-C7C0-9543-4BAD0346F465}"/>
          </ac:spMkLst>
        </pc:spChg>
        <pc:picChg chg="mod">
          <ac:chgData name="Dr Samuela Guida" userId="92e4519b-e07a-4e1f-898d-9b33b8d6a706" providerId="ADAL" clId="{02E99A93-6948-4460-8FF6-6D316C66F322}" dt="2023-10-17T10:09:53.640" v="530" actId="1076"/>
          <ac:picMkLst>
            <pc:docMk/>
            <pc:sldMk cId="2058526185" sldId="2528"/>
            <ac:picMk id="3" creationId="{C159AB83-991F-E962-818D-18AA54037C9A}"/>
          </ac:picMkLst>
        </pc:picChg>
        <pc:picChg chg="mod">
          <ac:chgData name="Dr Samuela Guida" userId="92e4519b-e07a-4e1f-898d-9b33b8d6a706" providerId="ADAL" clId="{02E99A93-6948-4460-8FF6-6D316C66F322}" dt="2023-10-17T10:09:58.332" v="531" actId="1076"/>
          <ac:picMkLst>
            <pc:docMk/>
            <pc:sldMk cId="2058526185" sldId="2528"/>
            <ac:picMk id="8" creationId="{E96EFF2B-356C-529D-9E6E-5549589C19E9}"/>
          </ac:picMkLst>
        </pc:picChg>
      </pc:sldChg>
      <pc:sldChg chg="addSp modSp mod">
        <pc:chgData name="Dr Samuela Guida" userId="92e4519b-e07a-4e1f-898d-9b33b8d6a706" providerId="ADAL" clId="{02E99A93-6948-4460-8FF6-6D316C66F322}" dt="2023-10-17T12:42:36.267" v="797"/>
        <pc:sldMkLst>
          <pc:docMk/>
          <pc:sldMk cId="1075160246" sldId="2529"/>
        </pc:sldMkLst>
        <pc:spChg chg="add mod">
          <ac:chgData name="Dr Samuela Guida" userId="92e4519b-e07a-4e1f-898d-9b33b8d6a706" providerId="ADAL" clId="{02E99A93-6948-4460-8FF6-6D316C66F322}" dt="2023-10-17T12:42:36.267" v="797"/>
          <ac:spMkLst>
            <pc:docMk/>
            <pc:sldMk cId="1075160246" sldId="2529"/>
            <ac:spMk id="4" creationId="{E0006ECE-CE90-AD53-F9D6-70AF167F8D0B}"/>
          </ac:spMkLst>
        </pc:spChg>
        <pc:picChg chg="add mod">
          <ac:chgData name="Dr Samuela Guida" userId="92e4519b-e07a-4e1f-898d-9b33b8d6a706" providerId="ADAL" clId="{02E99A93-6948-4460-8FF6-6D316C66F322}" dt="2023-10-17T12:42:29.381" v="795" actId="1076"/>
          <ac:picMkLst>
            <pc:docMk/>
            <pc:sldMk cId="1075160246" sldId="2529"/>
            <ac:picMk id="2" creationId="{4791D9C5-4816-1158-9B24-19BEDB73B554}"/>
          </ac:picMkLst>
        </pc:picChg>
        <pc:picChg chg="mod">
          <ac:chgData name="Dr Samuela Guida" userId="92e4519b-e07a-4e1f-898d-9b33b8d6a706" providerId="ADAL" clId="{02E99A93-6948-4460-8FF6-6D316C66F322}" dt="2023-10-17T12:42:27.409" v="794" actId="1076"/>
          <ac:picMkLst>
            <pc:docMk/>
            <pc:sldMk cId="1075160246" sldId="2529"/>
            <ac:picMk id="3" creationId="{82806C99-95F5-4BC0-FE5A-BBD2065D5FAD}"/>
          </ac:picMkLst>
        </pc:picChg>
      </pc:sldChg>
      <pc:sldChg chg="del">
        <pc:chgData name="Dr Samuela Guida" userId="92e4519b-e07a-4e1f-898d-9b33b8d6a706" providerId="ADAL" clId="{02E99A93-6948-4460-8FF6-6D316C66F322}" dt="2023-10-16T08:29:43.369" v="0" actId="47"/>
        <pc:sldMkLst>
          <pc:docMk/>
          <pc:sldMk cId="1084610081" sldId="2530"/>
        </pc:sldMkLst>
      </pc:sldChg>
      <pc:sldChg chg="addSp delSp modSp add del mod">
        <pc:chgData name="Dr Samuela Guida" userId="92e4519b-e07a-4e1f-898d-9b33b8d6a706" providerId="ADAL" clId="{02E99A93-6948-4460-8FF6-6D316C66F322}" dt="2023-10-17T12:42:42.849" v="798" actId="47"/>
        <pc:sldMkLst>
          <pc:docMk/>
          <pc:sldMk cId="1550777863" sldId="2530"/>
        </pc:sldMkLst>
        <pc:picChg chg="del">
          <ac:chgData name="Dr Samuela Guida" userId="92e4519b-e07a-4e1f-898d-9b33b8d6a706" providerId="ADAL" clId="{02E99A93-6948-4460-8FF6-6D316C66F322}" dt="2023-10-16T08:30:18.423" v="4" actId="478"/>
          <ac:picMkLst>
            <pc:docMk/>
            <pc:sldMk cId="1550777863" sldId="2530"/>
            <ac:picMk id="3" creationId="{82806C99-95F5-4BC0-FE5A-BBD2065D5FAD}"/>
          </ac:picMkLst>
        </pc:picChg>
        <pc:picChg chg="add mod">
          <ac:chgData name="Dr Samuela Guida" userId="92e4519b-e07a-4e1f-898d-9b33b8d6a706" providerId="ADAL" clId="{02E99A93-6948-4460-8FF6-6D316C66F322}" dt="2023-10-16T08:33:01.186" v="26" actId="1076"/>
          <ac:picMkLst>
            <pc:docMk/>
            <pc:sldMk cId="1550777863" sldId="2530"/>
            <ac:picMk id="4" creationId="{DB4EE6EE-C9C8-63E9-CDE2-8AC6CB5951EC}"/>
          </ac:picMkLst>
        </pc:picChg>
      </pc:sldChg>
      <pc:sldChg chg="addSp delSp modSp add mod">
        <pc:chgData name="Dr Samuela Guida" userId="92e4519b-e07a-4e1f-898d-9b33b8d6a706" providerId="ADAL" clId="{02E99A93-6948-4460-8FF6-6D316C66F322}" dt="2023-10-17T10:12:29.156" v="568" actId="1076"/>
        <pc:sldMkLst>
          <pc:docMk/>
          <pc:sldMk cId="1925819228" sldId="2531"/>
        </pc:sldMkLst>
        <pc:spChg chg="add del mod">
          <ac:chgData name="Dr Samuela Guida" userId="92e4519b-e07a-4e1f-898d-9b33b8d6a706" providerId="ADAL" clId="{02E99A93-6948-4460-8FF6-6D316C66F322}" dt="2023-10-17T10:10:24.410" v="540" actId="478"/>
          <ac:spMkLst>
            <pc:docMk/>
            <pc:sldMk cId="1925819228" sldId="2531"/>
            <ac:spMk id="2" creationId="{C36E049E-448F-5598-8A39-B4D65886F997}"/>
          </ac:spMkLst>
        </pc:spChg>
        <pc:spChg chg="mod">
          <ac:chgData name="Dr Samuela Guida" userId="92e4519b-e07a-4e1f-898d-9b33b8d6a706" providerId="ADAL" clId="{02E99A93-6948-4460-8FF6-6D316C66F322}" dt="2023-10-17T10:10:35.570" v="555" actId="1076"/>
          <ac:spMkLst>
            <pc:docMk/>
            <pc:sldMk cId="1925819228" sldId="2531"/>
            <ac:spMk id="3" creationId="{41F902BC-F08F-1E44-5A38-A89336E4DEC0}"/>
          </ac:spMkLst>
        </pc:spChg>
        <pc:spChg chg="del">
          <ac:chgData name="Dr Samuela Guida" userId="92e4519b-e07a-4e1f-898d-9b33b8d6a706" providerId="ADAL" clId="{02E99A93-6948-4460-8FF6-6D316C66F322}" dt="2023-10-17T10:10:07.195" v="533" actId="478"/>
          <ac:spMkLst>
            <pc:docMk/>
            <pc:sldMk cId="1925819228" sldId="2531"/>
            <ac:spMk id="5" creationId="{CAB2A73F-D593-162C-1E85-0A2322D2053E}"/>
          </ac:spMkLst>
        </pc:spChg>
        <pc:spChg chg="del">
          <ac:chgData name="Dr Samuela Guida" userId="92e4519b-e07a-4e1f-898d-9b33b8d6a706" providerId="ADAL" clId="{02E99A93-6948-4460-8FF6-6D316C66F322}" dt="2023-10-17T10:10:07.195" v="533" actId="478"/>
          <ac:spMkLst>
            <pc:docMk/>
            <pc:sldMk cId="1925819228" sldId="2531"/>
            <ac:spMk id="6" creationId="{AD053906-E066-0B08-C2DD-6D0E15CB2B08}"/>
          </ac:spMkLst>
        </pc:spChg>
        <pc:spChg chg="del">
          <ac:chgData name="Dr Samuela Guida" userId="92e4519b-e07a-4e1f-898d-9b33b8d6a706" providerId="ADAL" clId="{02E99A93-6948-4460-8FF6-6D316C66F322}" dt="2023-10-17T10:10:11.284" v="536" actId="478"/>
          <ac:spMkLst>
            <pc:docMk/>
            <pc:sldMk cId="1925819228" sldId="2531"/>
            <ac:spMk id="8" creationId="{43ACC05F-31E8-24E4-EB43-021D7D2D67CC}"/>
          </ac:spMkLst>
        </pc:spChg>
        <pc:spChg chg="add mod">
          <ac:chgData name="Dr Samuela Guida" userId="92e4519b-e07a-4e1f-898d-9b33b8d6a706" providerId="ADAL" clId="{02E99A93-6948-4460-8FF6-6D316C66F322}" dt="2023-10-17T10:12:22.122" v="566" actId="20577"/>
          <ac:spMkLst>
            <pc:docMk/>
            <pc:sldMk cId="1925819228" sldId="2531"/>
            <ac:spMk id="9" creationId="{E5CE5402-219E-F712-6BB2-29017E96CB0F}"/>
          </ac:spMkLst>
        </pc:spChg>
        <pc:spChg chg="add del mod">
          <ac:chgData name="Dr Samuela Guida" userId="92e4519b-e07a-4e1f-898d-9b33b8d6a706" providerId="ADAL" clId="{02E99A93-6948-4460-8FF6-6D316C66F322}" dt="2023-10-17T10:10:37.865" v="557" actId="478"/>
          <ac:spMkLst>
            <pc:docMk/>
            <pc:sldMk cId="1925819228" sldId="2531"/>
            <ac:spMk id="10" creationId="{72496408-F48E-5F84-5802-6280E30D1B5A}"/>
          </ac:spMkLst>
        </pc:spChg>
        <pc:spChg chg="add del mod">
          <ac:chgData name="Dr Samuela Guida" userId="92e4519b-e07a-4e1f-898d-9b33b8d6a706" providerId="ADAL" clId="{02E99A93-6948-4460-8FF6-6D316C66F322}" dt="2023-10-17T10:10:27.791" v="541" actId="478"/>
          <ac:spMkLst>
            <pc:docMk/>
            <pc:sldMk cId="1925819228" sldId="2531"/>
            <ac:spMk id="13" creationId="{3A0DD81E-BA5E-9E46-0B8B-03DF5F792CF5}"/>
          </ac:spMkLst>
        </pc:spChg>
        <pc:picChg chg="del mod">
          <ac:chgData name="Dr Samuela Guida" userId="92e4519b-e07a-4e1f-898d-9b33b8d6a706" providerId="ADAL" clId="{02E99A93-6948-4460-8FF6-6D316C66F322}" dt="2023-10-17T10:10:08.853" v="535" actId="478"/>
          <ac:picMkLst>
            <pc:docMk/>
            <pc:sldMk cId="1925819228" sldId="2531"/>
            <ac:picMk id="4" creationId="{D3CB4B49-C199-80BF-9FBC-D4D94C1B1461}"/>
          </ac:picMkLst>
        </pc:picChg>
        <pc:picChg chg="add mod">
          <ac:chgData name="Dr Samuela Guida" userId="92e4519b-e07a-4e1f-898d-9b33b8d6a706" providerId="ADAL" clId="{02E99A93-6948-4460-8FF6-6D316C66F322}" dt="2023-10-17T10:10:19.288" v="537"/>
          <ac:picMkLst>
            <pc:docMk/>
            <pc:sldMk cId="1925819228" sldId="2531"/>
            <ac:picMk id="7" creationId="{343D0442-0743-097F-182D-AA51D21F3627}"/>
          </ac:picMkLst>
        </pc:picChg>
        <pc:picChg chg="add mod">
          <ac:chgData name="Dr Samuela Guida" userId="92e4519b-e07a-4e1f-898d-9b33b8d6a706" providerId="ADAL" clId="{02E99A93-6948-4460-8FF6-6D316C66F322}" dt="2023-10-17T10:12:27.526" v="567" actId="1076"/>
          <ac:picMkLst>
            <pc:docMk/>
            <pc:sldMk cId="1925819228" sldId="2531"/>
            <ac:picMk id="11" creationId="{B3E3B842-43CA-2B96-1C3D-D13A6E77899D}"/>
          </ac:picMkLst>
        </pc:picChg>
        <pc:picChg chg="add mod">
          <ac:chgData name="Dr Samuela Guida" userId="92e4519b-e07a-4e1f-898d-9b33b8d6a706" providerId="ADAL" clId="{02E99A93-6948-4460-8FF6-6D316C66F322}" dt="2023-10-17T10:12:29.156" v="568" actId="1076"/>
          <ac:picMkLst>
            <pc:docMk/>
            <pc:sldMk cId="1925819228" sldId="2531"/>
            <ac:picMk id="15" creationId="{9EFC00F8-3636-25E0-71D9-EC3618879CDA}"/>
          </ac:picMkLst>
        </pc:picChg>
        <pc:picChg chg="add del">
          <ac:chgData name="Dr Samuela Guida" userId="92e4519b-e07a-4e1f-898d-9b33b8d6a706" providerId="ADAL" clId="{02E99A93-6948-4460-8FF6-6D316C66F322}" dt="2023-10-17T10:12:18.173" v="564" actId="478"/>
          <ac:picMkLst>
            <pc:docMk/>
            <pc:sldMk cId="1925819228" sldId="2531"/>
            <ac:picMk id="17" creationId="{0F339C60-9B36-5E06-2B58-277591F49826}"/>
          </ac:picMkLst>
        </pc:picChg>
      </pc:sldChg>
      <pc:sldChg chg="modSp mod ord">
        <pc:chgData name="Dr Samuela Guida" userId="92e4519b-e07a-4e1f-898d-9b33b8d6a706" providerId="ADAL" clId="{02E99A93-6948-4460-8FF6-6D316C66F322}" dt="2023-10-17T12:42:57.253" v="799" actId="1076"/>
        <pc:sldMkLst>
          <pc:docMk/>
          <pc:sldMk cId="3156076662" sldId="2532"/>
        </pc:sldMkLst>
        <pc:spChg chg="mod">
          <ac:chgData name="Dr Samuela Guida" userId="92e4519b-e07a-4e1f-898d-9b33b8d6a706" providerId="ADAL" clId="{02E99A93-6948-4460-8FF6-6D316C66F322}" dt="2023-10-17T12:42:57.253" v="799" actId="1076"/>
          <ac:spMkLst>
            <pc:docMk/>
            <pc:sldMk cId="3156076662" sldId="2532"/>
            <ac:spMk id="3" creationId="{00000000-0000-0000-0000-000000000000}"/>
          </ac:spMkLst>
        </pc:spChg>
        <pc:spChg chg="mod">
          <ac:chgData name="Dr Samuela Guida" userId="92e4519b-e07a-4e1f-898d-9b33b8d6a706" providerId="ADAL" clId="{02E99A93-6948-4460-8FF6-6D316C66F322}" dt="2023-10-17T12:37:58.346" v="633" actId="1076"/>
          <ac:spMkLst>
            <pc:docMk/>
            <pc:sldMk cId="3156076662" sldId="2532"/>
            <ac:spMk id="9" creationId="{0BC8DEEE-97CC-6147-8AAE-3AD7CF6CBB9B}"/>
          </ac:spMkLst>
        </pc:spChg>
      </pc:sldChg>
      <pc:sldChg chg="modSp mod ord">
        <pc:chgData name="Dr Samuela Guida" userId="92e4519b-e07a-4e1f-898d-9b33b8d6a706" providerId="ADAL" clId="{02E99A93-6948-4460-8FF6-6D316C66F322}" dt="2023-10-17T12:37:39.514" v="631" actId="1076"/>
        <pc:sldMkLst>
          <pc:docMk/>
          <pc:sldMk cId="700077191" sldId="2533"/>
        </pc:sldMkLst>
        <pc:picChg chg="mod">
          <ac:chgData name="Dr Samuela Guida" userId="92e4519b-e07a-4e1f-898d-9b33b8d6a706" providerId="ADAL" clId="{02E99A93-6948-4460-8FF6-6D316C66F322}" dt="2023-10-17T12:37:39.514" v="631" actId="1076"/>
          <ac:picMkLst>
            <pc:docMk/>
            <pc:sldMk cId="700077191" sldId="2533"/>
            <ac:picMk id="2" creationId="{34DB7E1F-525A-041F-460C-CEE4E4EF9246}"/>
          </ac:picMkLst>
        </pc:picChg>
      </pc:sldChg>
      <pc:sldChg chg="addSp delSp modSp mod">
        <pc:chgData name="Dr Samuela Guida" userId="92e4519b-e07a-4e1f-898d-9b33b8d6a706" providerId="ADAL" clId="{02E99A93-6948-4460-8FF6-6D316C66F322}" dt="2023-10-17T12:35:01.218" v="590"/>
        <pc:sldMkLst>
          <pc:docMk/>
          <pc:sldMk cId="3735299187" sldId="8253"/>
        </pc:sldMkLst>
        <pc:spChg chg="del">
          <ac:chgData name="Dr Samuela Guida" userId="92e4519b-e07a-4e1f-898d-9b33b8d6a706" providerId="ADAL" clId="{02E99A93-6948-4460-8FF6-6D316C66F322}" dt="2023-10-17T12:34:58.230" v="588" actId="478"/>
          <ac:spMkLst>
            <pc:docMk/>
            <pc:sldMk cId="3735299187" sldId="8253"/>
            <ac:spMk id="5" creationId="{21F0A6F1-0877-4E04-96AD-3A2E69CE7588}"/>
          </ac:spMkLst>
        </pc:spChg>
        <pc:spChg chg="add del mod">
          <ac:chgData name="Dr Samuela Guida" userId="92e4519b-e07a-4e1f-898d-9b33b8d6a706" providerId="ADAL" clId="{02E99A93-6948-4460-8FF6-6D316C66F322}" dt="2023-10-17T12:35:00.200" v="589" actId="478"/>
          <ac:spMkLst>
            <pc:docMk/>
            <pc:sldMk cId="3735299187" sldId="8253"/>
            <ac:spMk id="6" creationId="{CD606E41-7D75-B4F9-0285-60D36E4E6F5C}"/>
          </ac:spMkLst>
        </pc:spChg>
        <pc:spChg chg="add mod">
          <ac:chgData name="Dr Samuela Guida" userId="92e4519b-e07a-4e1f-898d-9b33b8d6a706" providerId="ADAL" clId="{02E99A93-6948-4460-8FF6-6D316C66F322}" dt="2023-10-17T12:35:01.218" v="590"/>
          <ac:spMkLst>
            <pc:docMk/>
            <pc:sldMk cId="3735299187" sldId="8253"/>
            <ac:spMk id="7" creationId="{29E35E8C-137A-BAA6-3DBE-9A0E30458791}"/>
          </ac:spMkLst>
        </pc:spChg>
      </pc:sldChg>
      <pc:sldChg chg="add">
        <pc:chgData name="Dr Samuela Guida" userId="92e4519b-e07a-4e1f-898d-9b33b8d6a706" providerId="ADAL" clId="{02E99A93-6948-4460-8FF6-6D316C66F322}" dt="2023-10-17T12:36:33.353" v="597"/>
        <pc:sldMkLst>
          <pc:docMk/>
          <pc:sldMk cId="620253647" sldId="8254"/>
        </pc:sldMkLst>
      </pc:sldChg>
    </pc:docChg>
  </pc:docChgLst>
  <pc:docChgLst>
    <pc:chgData name="Barbara Thompson" userId="S::barbarat@iwahq.org::6ccac605-b535-4c38-931f-8a2affca95c4" providerId="AD" clId="Web-{2EFF1543-F565-4306-AD02-D53AF3C5717B}"/>
    <pc:docChg chg="mod modSld">
      <pc:chgData name="Barbara Thompson" userId="S::barbarat@iwahq.org::6ccac605-b535-4c38-931f-8a2affca95c4" providerId="AD" clId="Web-{2EFF1543-F565-4306-AD02-D53AF3C5717B}" dt="2024-04-22T13:29:39.592" v="20"/>
      <pc:docMkLst>
        <pc:docMk/>
      </pc:docMkLst>
      <pc:sldChg chg="addSp modSp modCm">
        <pc:chgData name="Barbara Thompson" userId="S::barbarat@iwahq.org::6ccac605-b535-4c38-931f-8a2affca95c4" providerId="AD" clId="Web-{2EFF1543-F565-4306-AD02-D53AF3C5717B}" dt="2024-04-22T13:29:39.592" v="20"/>
        <pc:sldMkLst>
          <pc:docMk/>
          <pc:sldMk cId="131800314" sldId="8324"/>
        </pc:sldMkLst>
        <pc:spChg chg="mod">
          <ac:chgData name="Barbara Thompson" userId="S::barbarat@iwahq.org::6ccac605-b535-4c38-931f-8a2affca95c4" providerId="AD" clId="Web-{2EFF1543-F565-4306-AD02-D53AF3C5717B}" dt="2024-04-22T13:29:16.028" v="19" actId="1076"/>
          <ac:spMkLst>
            <pc:docMk/>
            <pc:sldMk cId="131800314" sldId="8324"/>
            <ac:spMk id="10" creationId="{23FEB987-5CEB-7EC2-6152-E5AFFE1C9981}"/>
          </ac:spMkLst>
        </pc:spChg>
        <pc:picChg chg="add mod">
          <ac:chgData name="Barbara Thompson" userId="S::barbarat@iwahq.org::6ccac605-b535-4c38-931f-8a2affca95c4" providerId="AD" clId="Web-{2EFF1543-F565-4306-AD02-D53AF3C5717B}" dt="2024-04-22T13:27:52.194" v="16" actId="14100"/>
          <ac:picMkLst>
            <pc:docMk/>
            <pc:sldMk cId="131800314" sldId="8324"/>
            <ac:picMk id="5" creationId="{F79E5AFF-98BF-386B-E27E-53FFAB31364B}"/>
          </ac:picMkLst>
        </pc:picChg>
        <pc:extLst>
          <p:ext xmlns:p="http://schemas.openxmlformats.org/presentationml/2006/main" uri="{D6D511B9-2390-475A-947B-AFAB55BFBCF1}">
            <pc226:cmChg xmlns:pc226="http://schemas.microsoft.com/office/powerpoint/2022/06/main/command" chg="">
              <pc226:chgData name="Barbara Thompson" userId="S::barbarat@iwahq.org::6ccac605-b535-4c38-931f-8a2affca95c4" providerId="AD" clId="Web-{2EFF1543-F565-4306-AD02-D53AF3C5717B}" dt="2024-04-22T13:29:39.592" v="20"/>
              <pc2:cmMkLst xmlns:pc2="http://schemas.microsoft.com/office/powerpoint/2019/9/main/command">
                <pc:docMk/>
                <pc:sldMk cId="131800314" sldId="8324"/>
                <pc2:cmMk id="{B2317599-027D-4ADC-A114-1BF7FFA81ECD}"/>
              </pc2:cmMkLst>
              <pc226:cmRplyChg chg="add">
                <pc226:chgData name="Barbara Thompson" userId="S::barbarat@iwahq.org::6ccac605-b535-4c38-931f-8a2affca95c4" providerId="AD" clId="Web-{2EFF1543-F565-4306-AD02-D53AF3C5717B}" dt="2024-04-22T13:28:18.633" v="18"/>
                <pc2:cmRplyMkLst xmlns:pc2="http://schemas.microsoft.com/office/powerpoint/2019/9/main/command">
                  <pc:docMk/>
                  <pc:sldMk cId="131800314" sldId="8324"/>
                  <pc2:cmMk id="{B2317599-027D-4ADC-A114-1BF7FFA81ECD}"/>
                  <pc2:cmRplyMk id="{EFDCFC4C-8B10-4EF8-9F5C-38D0ACD2C4DF}"/>
                </pc2:cmRplyMkLst>
              </pc226:cmRplyChg>
              <pc226:cmRplyChg chg="add">
                <pc226:chgData name="Barbara Thompson" userId="S::barbarat@iwahq.org::6ccac605-b535-4c38-931f-8a2affca95c4" providerId="AD" clId="Web-{2EFF1543-F565-4306-AD02-D53AF3C5717B}" dt="2024-04-22T13:29:39.592" v="20"/>
                <pc2:cmRplyMkLst xmlns:pc2="http://schemas.microsoft.com/office/powerpoint/2019/9/main/command">
                  <pc:docMk/>
                  <pc:sldMk cId="131800314" sldId="8324"/>
                  <pc2:cmMk id="{B2317599-027D-4ADC-A114-1BF7FFA81ECD}"/>
                  <pc2:cmRplyMk id="{D31C9E80-7893-46C1-ACA8-5F116B39FF46}"/>
                </pc2:cmRplyMkLst>
              </pc226:cmRplyChg>
            </pc226:cmChg>
          </p:ext>
        </pc:extLst>
      </pc:sldChg>
    </pc:docChg>
  </pc:docChgLst>
  <pc:docChgLst>
    <pc:chgData name="Siyka Radilova" userId="S::sradilova@iwahq.org::777305ce-bff2-4886-93b9-e079cf365873" providerId="AD" clId="Web-{C131F57D-3201-4F95-9877-9FD21192D921}"/>
    <pc:docChg chg="addSld delSld modSld addMainMaster modSection">
      <pc:chgData name="Siyka Radilova" userId="S::sradilova@iwahq.org::777305ce-bff2-4886-93b9-e079cf365873" providerId="AD" clId="Web-{C131F57D-3201-4F95-9877-9FD21192D921}" dt="2022-11-10T10:00:41.401" v="168" actId="20577"/>
      <pc:docMkLst>
        <pc:docMk/>
      </pc:docMkLst>
      <pc:sldChg chg="modSp del">
        <pc:chgData name="Siyka Radilova" userId="S::sradilova@iwahq.org::777305ce-bff2-4886-93b9-e079cf365873" providerId="AD" clId="Web-{C131F57D-3201-4F95-9877-9FD21192D921}" dt="2022-11-10T10:00:16.118" v="143"/>
        <pc:sldMkLst>
          <pc:docMk/>
          <pc:sldMk cId="132274977" sldId="2517"/>
        </pc:sldMkLst>
        <pc:spChg chg="mod">
          <ac:chgData name="Siyka Radilova" userId="S::sradilova@iwahq.org::777305ce-bff2-4886-93b9-e079cf365873" providerId="AD" clId="Web-{C131F57D-3201-4F95-9877-9FD21192D921}" dt="2022-11-10T09:47:21.868" v="2" actId="20577"/>
          <ac:spMkLst>
            <pc:docMk/>
            <pc:sldMk cId="132274977" sldId="2517"/>
            <ac:spMk id="2" creationId="{677153A4-9DC5-9C87-56E7-DB104AD051A8}"/>
          </ac:spMkLst>
        </pc:spChg>
      </pc:sldChg>
      <pc:sldChg chg="modSp add">
        <pc:chgData name="Siyka Radilova" userId="S::sradilova@iwahq.org::777305ce-bff2-4886-93b9-e079cf365873" providerId="AD" clId="Web-{C131F57D-3201-4F95-9877-9FD21192D921}" dt="2022-11-10T10:00:41.401" v="168" actId="20577"/>
        <pc:sldMkLst>
          <pc:docMk/>
          <pc:sldMk cId="3070770972" sldId="2521"/>
        </pc:sldMkLst>
        <pc:spChg chg="mod">
          <ac:chgData name="Siyka Radilova" userId="S::sradilova@iwahq.org::777305ce-bff2-4886-93b9-e079cf365873" providerId="AD" clId="Web-{C131F57D-3201-4F95-9877-9FD21192D921}" dt="2022-11-10T09:57:54.656" v="141" actId="20577"/>
          <ac:spMkLst>
            <pc:docMk/>
            <pc:sldMk cId="3070770972" sldId="2521"/>
            <ac:spMk id="15" creationId="{290C94E8-D8FE-48E0-A41B-C8E2A2362D30}"/>
          </ac:spMkLst>
        </pc:spChg>
        <pc:spChg chg="mod">
          <ac:chgData name="Siyka Radilova" userId="S::sradilova@iwahq.org::777305ce-bff2-4886-93b9-e079cf365873" providerId="AD" clId="Web-{C131F57D-3201-4F95-9877-9FD21192D921}" dt="2022-11-10T10:00:41.401" v="168" actId="20577"/>
          <ac:spMkLst>
            <pc:docMk/>
            <pc:sldMk cId="3070770972" sldId="2521"/>
            <ac:spMk id="77" creationId="{00000000-0000-0000-0000-000000000000}"/>
          </ac:spMkLst>
        </pc:spChg>
      </pc:sldChg>
      <pc:sldChg chg="modSp add del">
        <pc:chgData name="Siyka Radilova" userId="S::sradilova@iwahq.org::777305ce-bff2-4886-93b9-e079cf365873" providerId="AD" clId="Web-{C131F57D-3201-4F95-9877-9FD21192D921}" dt="2022-11-10T10:00:09.524" v="142"/>
        <pc:sldMkLst>
          <pc:docMk/>
          <pc:sldMk cId="784035343" sldId="2522"/>
        </pc:sldMkLst>
        <pc:spChg chg="mod">
          <ac:chgData name="Siyka Radilova" userId="S::sradilova@iwahq.org::777305ce-bff2-4886-93b9-e079cf365873" providerId="AD" clId="Web-{C131F57D-3201-4F95-9877-9FD21192D921}" dt="2022-11-10T09:57:10.685" v="138" actId="20577"/>
          <ac:spMkLst>
            <pc:docMk/>
            <pc:sldMk cId="784035343" sldId="2522"/>
            <ac:spMk id="3" creationId="{0F7B042A-A92F-FE4B-99A7-C74B86465663}"/>
          </ac:spMkLst>
        </pc:spChg>
      </pc:sldChg>
      <pc:sldMasterChg chg="add addSldLayout">
        <pc:chgData name="Siyka Radilova" userId="S::sradilova@iwahq.org::777305ce-bff2-4886-93b9-e079cf365873" providerId="AD" clId="Web-{C131F57D-3201-4F95-9877-9FD21192D921}" dt="2022-11-10T09:48:39.576" v="3"/>
        <pc:sldMasterMkLst>
          <pc:docMk/>
          <pc:sldMasterMk cId="0" sldId="2147483648"/>
        </pc:sldMasterMkLst>
        <pc:sldLayoutChg chg="add">
          <pc:chgData name="Siyka Radilova" userId="S::sradilova@iwahq.org::777305ce-bff2-4886-93b9-e079cf365873" providerId="AD" clId="Web-{C131F57D-3201-4F95-9877-9FD21192D921}" dt="2022-11-10T09:48:39.576" v="3"/>
          <pc:sldLayoutMkLst>
            <pc:docMk/>
            <pc:sldMasterMk cId="0" sldId="2147483648"/>
            <pc:sldLayoutMk cId="0" sldId="2147483651"/>
          </pc:sldLayoutMkLst>
        </pc:sldLayoutChg>
        <pc:sldLayoutChg chg="add">
          <pc:chgData name="Siyka Radilova" userId="S::sradilova@iwahq.org::777305ce-bff2-4886-93b9-e079cf365873" providerId="AD" clId="Web-{C131F57D-3201-4F95-9877-9FD21192D921}" dt="2022-11-10T09:48:39.576" v="3"/>
          <pc:sldLayoutMkLst>
            <pc:docMk/>
            <pc:sldMasterMk cId="0" sldId="2147483648"/>
            <pc:sldLayoutMk cId="751408010" sldId="2147483653"/>
          </pc:sldLayoutMkLst>
        </pc:sldLayoutChg>
        <pc:sldLayoutChg chg="add">
          <pc:chgData name="Siyka Radilova" userId="S::sradilova@iwahq.org::777305ce-bff2-4886-93b9-e079cf365873" providerId="AD" clId="Web-{C131F57D-3201-4F95-9877-9FD21192D921}" dt="2022-11-10T09:48:39.576" v="3"/>
          <pc:sldLayoutMkLst>
            <pc:docMk/>
            <pc:sldMasterMk cId="0" sldId="2147483648"/>
            <pc:sldLayoutMk cId="0" sldId="2147483687"/>
          </pc:sldLayoutMkLst>
        </pc:sldLayoutChg>
        <pc:sldLayoutChg chg="add">
          <pc:chgData name="Siyka Radilova" userId="S::sradilova@iwahq.org::777305ce-bff2-4886-93b9-e079cf365873" providerId="AD" clId="Web-{C131F57D-3201-4F95-9877-9FD21192D921}" dt="2022-11-10T09:48:39.576" v="3"/>
          <pc:sldLayoutMkLst>
            <pc:docMk/>
            <pc:sldMasterMk cId="0" sldId="2147483648"/>
            <pc:sldLayoutMk cId="470754195" sldId="2147483688"/>
          </pc:sldLayoutMkLst>
        </pc:sldLayoutChg>
      </pc:sldMasterChg>
    </pc:docChg>
  </pc:docChgLst>
  <pc:docChgLst>
    <pc:chgData name="Siyka Radilova" userId="S::sradilova@iwahq.org::777305ce-bff2-4886-93b9-e079cf365873" providerId="AD" clId="Web-{F4C7D4EC-656E-4F2B-811C-4EE2E1C432DF}"/>
    <pc:docChg chg="sldOrd">
      <pc:chgData name="Siyka Radilova" userId="S::sradilova@iwahq.org::777305ce-bff2-4886-93b9-e079cf365873" providerId="AD" clId="Web-{F4C7D4EC-656E-4F2B-811C-4EE2E1C432DF}" dt="2022-12-01T17:35:34.928" v="5"/>
      <pc:docMkLst>
        <pc:docMk/>
      </pc:docMkLst>
      <pc:sldChg chg="ord">
        <pc:chgData name="Siyka Radilova" userId="S::sradilova@iwahq.org::777305ce-bff2-4886-93b9-e079cf365873" providerId="AD" clId="Web-{F4C7D4EC-656E-4F2B-811C-4EE2E1C432DF}" dt="2022-12-01T17:35:34.928" v="5"/>
        <pc:sldMkLst>
          <pc:docMk/>
          <pc:sldMk cId="3171336898" sldId="295"/>
        </pc:sldMkLst>
      </pc:sldChg>
    </pc:docChg>
  </pc:docChgLst>
  <pc:docChgLst>
    <pc:chgData name="Dr. Isabela Espindola" userId="93d05723-5f31-4ab1-aa4d-1f8150443be0" providerId="ADAL" clId="{25DA6144-3D7B-4394-B83E-6814D3835A43}"/>
    <pc:docChg chg="undo redo custSel addSld delSld modSld sldOrd modMainMaster delSection modNotesMaster">
      <pc:chgData name="Dr. Isabela Espindola" userId="93d05723-5f31-4ab1-aa4d-1f8150443be0" providerId="ADAL" clId="{25DA6144-3D7B-4394-B83E-6814D3835A43}" dt="2024-04-25T12:08:41.863" v="3177" actId="47"/>
      <pc:docMkLst>
        <pc:docMk/>
      </pc:docMkLst>
      <pc:sldChg chg="del">
        <pc:chgData name="Dr. Isabela Espindola" userId="93d05723-5f31-4ab1-aa4d-1f8150443be0" providerId="ADAL" clId="{25DA6144-3D7B-4394-B83E-6814D3835A43}" dt="2024-04-23T15:02:57.436" v="383" actId="47"/>
        <pc:sldMkLst>
          <pc:docMk/>
          <pc:sldMk cId="1833096320" sldId="301"/>
        </pc:sldMkLst>
      </pc:sldChg>
      <pc:sldChg chg="addSp delSp modSp del mod modClrScheme chgLayout">
        <pc:chgData name="Dr. Isabela Espindola" userId="93d05723-5f31-4ab1-aa4d-1f8150443be0" providerId="ADAL" clId="{25DA6144-3D7B-4394-B83E-6814D3835A43}" dt="2024-04-23T15:06:55.934" v="585" actId="47"/>
        <pc:sldMkLst>
          <pc:docMk/>
          <pc:sldMk cId="1026213081" sldId="303"/>
        </pc:sldMkLst>
        <pc:spChg chg="mod">
          <ac:chgData name="Dr. Isabela Espindola" userId="93d05723-5f31-4ab1-aa4d-1f8150443be0" providerId="ADAL" clId="{25DA6144-3D7B-4394-B83E-6814D3835A43}" dt="2024-04-23T15:03:04.890" v="391" actId="1076"/>
          <ac:spMkLst>
            <pc:docMk/>
            <pc:sldMk cId="1026213081" sldId="303"/>
            <ac:spMk id="4" creationId="{29E2BEFC-DF50-4BDF-AD2F-7068DAB628E9}"/>
          </ac:spMkLst>
        </pc:spChg>
        <pc:spChg chg="add del mod ord">
          <ac:chgData name="Dr. Isabela Espindola" userId="93d05723-5f31-4ab1-aa4d-1f8150443be0" providerId="ADAL" clId="{25DA6144-3D7B-4394-B83E-6814D3835A43}" dt="2024-04-23T15:03:16.015" v="393" actId="478"/>
          <ac:spMkLst>
            <pc:docMk/>
            <pc:sldMk cId="1026213081" sldId="303"/>
            <ac:spMk id="8" creationId="{9E9BA9A3-AF0F-BCBF-821C-51EDF377B378}"/>
          </ac:spMkLst>
        </pc:spChg>
        <pc:spChg chg="add mod ord">
          <ac:chgData name="Dr. Isabela Espindola" userId="93d05723-5f31-4ab1-aa4d-1f8150443be0" providerId="ADAL" clId="{25DA6144-3D7B-4394-B83E-6814D3835A43}" dt="2024-04-23T15:03:10.266" v="392" actId="700"/>
          <ac:spMkLst>
            <pc:docMk/>
            <pc:sldMk cId="1026213081" sldId="303"/>
            <ac:spMk id="9" creationId="{ECA9CF50-F9C5-FB16-6613-CF1483A633CD}"/>
          </ac:spMkLst>
        </pc:spChg>
      </pc:sldChg>
      <pc:sldChg chg="del">
        <pc:chgData name="Dr. Isabela Espindola" userId="93d05723-5f31-4ab1-aa4d-1f8150443be0" providerId="ADAL" clId="{25DA6144-3D7B-4394-B83E-6814D3835A43}" dt="2024-04-23T15:07:26.102" v="592" actId="47"/>
        <pc:sldMkLst>
          <pc:docMk/>
          <pc:sldMk cId="1483212637" sldId="309"/>
        </pc:sldMkLst>
      </pc:sldChg>
      <pc:sldChg chg="del">
        <pc:chgData name="Dr. Isabela Espindola" userId="93d05723-5f31-4ab1-aa4d-1f8150443be0" providerId="ADAL" clId="{25DA6144-3D7B-4394-B83E-6814D3835A43}" dt="2024-04-23T15:07:26.102" v="592" actId="47"/>
        <pc:sldMkLst>
          <pc:docMk/>
          <pc:sldMk cId="1305132181" sldId="311"/>
        </pc:sldMkLst>
      </pc:sldChg>
      <pc:sldChg chg="del">
        <pc:chgData name="Dr. Isabela Espindola" userId="93d05723-5f31-4ab1-aa4d-1f8150443be0" providerId="ADAL" clId="{25DA6144-3D7B-4394-B83E-6814D3835A43}" dt="2024-04-23T15:07:26.102" v="592" actId="47"/>
        <pc:sldMkLst>
          <pc:docMk/>
          <pc:sldMk cId="1633730090" sldId="719"/>
        </pc:sldMkLst>
      </pc:sldChg>
      <pc:sldChg chg="del">
        <pc:chgData name="Dr. Isabela Espindola" userId="93d05723-5f31-4ab1-aa4d-1f8150443be0" providerId="ADAL" clId="{25DA6144-3D7B-4394-B83E-6814D3835A43}" dt="2024-04-23T15:07:26.102" v="592" actId="47"/>
        <pc:sldMkLst>
          <pc:docMk/>
          <pc:sldMk cId="578801937" sldId="720"/>
        </pc:sldMkLst>
      </pc:sldChg>
      <pc:sldChg chg="del">
        <pc:chgData name="Dr. Isabela Espindola" userId="93d05723-5f31-4ab1-aa4d-1f8150443be0" providerId="ADAL" clId="{25DA6144-3D7B-4394-B83E-6814D3835A43}" dt="2024-04-23T15:07:26.102" v="592" actId="47"/>
        <pc:sldMkLst>
          <pc:docMk/>
          <pc:sldMk cId="959830209" sldId="722"/>
        </pc:sldMkLst>
      </pc:sldChg>
      <pc:sldChg chg="del">
        <pc:chgData name="Dr. Isabela Espindola" userId="93d05723-5f31-4ab1-aa4d-1f8150443be0" providerId="ADAL" clId="{25DA6144-3D7B-4394-B83E-6814D3835A43}" dt="2024-04-23T15:06:56.949" v="586" actId="47"/>
        <pc:sldMkLst>
          <pc:docMk/>
          <pc:sldMk cId="3137962910" sldId="2514"/>
        </pc:sldMkLst>
      </pc:sldChg>
      <pc:sldChg chg="del">
        <pc:chgData name="Dr. Isabela Espindola" userId="93d05723-5f31-4ab1-aa4d-1f8150443be0" providerId="ADAL" clId="{25DA6144-3D7B-4394-B83E-6814D3835A43}" dt="2024-04-23T15:07:26.102" v="592" actId="47"/>
        <pc:sldMkLst>
          <pc:docMk/>
          <pc:sldMk cId="2424413637" sldId="2524"/>
        </pc:sldMkLst>
      </pc:sldChg>
      <pc:sldChg chg="modSp mod modNotes">
        <pc:chgData name="Dr. Isabela Espindola" userId="93d05723-5f31-4ab1-aa4d-1f8150443be0" providerId="ADAL" clId="{25DA6144-3D7B-4394-B83E-6814D3835A43}" dt="2024-04-25T10:50:04.917" v="3078" actId="20577"/>
        <pc:sldMkLst>
          <pc:docMk/>
          <pc:sldMk cId="727193853" sldId="2532"/>
        </pc:sldMkLst>
        <pc:spChg chg="mod">
          <ac:chgData name="Dr. Isabela Espindola" userId="93d05723-5f31-4ab1-aa4d-1f8150443be0" providerId="ADAL" clId="{25DA6144-3D7B-4394-B83E-6814D3835A43}" dt="2024-04-25T10:50:04.917" v="3078" actId="20577"/>
          <ac:spMkLst>
            <pc:docMk/>
            <pc:sldMk cId="727193853" sldId="2532"/>
            <ac:spMk id="3" creationId="{00000000-0000-0000-0000-000000000000}"/>
          </ac:spMkLst>
        </pc:spChg>
        <pc:spChg chg="mod">
          <ac:chgData name="Dr. Isabela Espindola" userId="93d05723-5f31-4ab1-aa4d-1f8150443be0" providerId="ADAL" clId="{25DA6144-3D7B-4394-B83E-6814D3835A43}" dt="2024-04-24T09:18:37.815" v="1616" actId="1076"/>
          <ac:spMkLst>
            <pc:docMk/>
            <pc:sldMk cId="727193853" sldId="2532"/>
            <ac:spMk id="9" creationId="{0BC8DEEE-97CC-6147-8AAE-3AD7CF6CBB9B}"/>
          </ac:spMkLst>
        </pc:spChg>
        <pc:picChg chg="mod">
          <ac:chgData name="Dr. Isabela Espindola" userId="93d05723-5f31-4ab1-aa4d-1f8150443be0" providerId="ADAL" clId="{25DA6144-3D7B-4394-B83E-6814D3835A43}" dt="2024-04-24T09:18:50.907" v="1621" actId="1076"/>
          <ac:picMkLst>
            <pc:docMk/>
            <pc:sldMk cId="727193853" sldId="2532"/>
            <ac:picMk id="4" creationId="{53B5A5CE-325E-BBDC-6C2B-16FF056E8B00}"/>
          </ac:picMkLst>
        </pc:picChg>
      </pc:sldChg>
      <pc:sldChg chg="del">
        <pc:chgData name="Dr. Isabela Espindola" userId="93d05723-5f31-4ab1-aa4d-1f8150443be0" providerId="ADAL" clId="{25DA6144-3D7B-4394-B83E-6814D3835A43}" dt="2024-04-23T15:03:00.608" v="387" actId="47"/>
        <pc:sldMkLst>
          <pc:docMk/>
          <pc:sldMk cId="4161917682" sldId="2542"/>
        </pc:sldMkLst>
      </pc:sldChg>
      <pc:sldChg chg="del">
        <pc:chgData name="Dr. Isabela Espindola" userId="93d05723-5f31-4ab1-aa4d-1f8150443be0" providerId="ADAL" clId="{25DA6144-3D7B-4394-B83E-6814D3835A43}" dt="2024-04-23T15:07:26.102" v="592" actId="47"/>
        <pc:sldMkLst>
          <pc:docMk/>
          <pc:sldMk cId="2507805732" sldId="2549"/>
        </pc:sldMkLst>
      </pc:sldChg>
      <pc:sldChg chg="del">
        <pc:chgData name="Dr. Isabela Espindola" userId="93d05723-5f31-4ab1-aa4d-1f8150443be0" providerId="ADAL" clId="{25DA6144-3D7B-4394-B83E-6814D3835A43}" dt="2024-04-23T15:03:02.082" v="389" actId="47"/>
        <pc:sldMkLst>
          <pc:docMk/>
          <pc:sldMk cId="4054672717" sldId="2556"/>
        </pc:sldMkLst>
      </pc:sldChg>
      <pc:sldChg chg="del">
        <pc:chgData name="Dr. Isabela Espindola" userId="93d05723-5f31-4ab1-aa4d-1f8150443be0" providerId="ADAL" clId="{25DA6144-3D7B-4394-B83E-6814D3835A43}" dt="2024-04-23T15:07:26.102" v="592" actId="47"/>
        <pc:sldMkLst>
          <pc:docMk/>
          <pc:sldMk cId="1627857237" sldId="4605"/>
        </pc:sldMkLst>
      </pc:sldChg>
      <pc:sldChg chg="del">
        <pc:chgData name="Dr. Isabela Espindola" userId="93d05723-5f31-4ab1-aa4d-1f8150443be0" providerId="ADAL" clId="{25DA6144-3D7B-4394-B83E-6814D3835A43}" dt="2024-04-23T15:07:26.102" v="592" actId="47"/>
        <pc:sldMkLst>
          <pc:docMk/>
          <pc:sldMk cId="3212303821" sldId="4606"/>
        </pc:sldMkLst>
      </pc:sldChg>
      <pc:sldChg chg="del">
        <pc:chgData name="Dr. Isabela Espindola" userId="93d05723-5f31-4ab1-aa4d-1f8150443be0" providerId="ADAL" clId="{25DA6144-3D7B-4394-B83E-6814D3835A43}" dt="2024-04-23T15:02:51.298" v="375" actId="47"/>
        <pc:sldMkLst>
          <pc:docMk/>
          <pc:sldMk cId="911981560" sldId="4630"/>
        </pc:sldMkLst>
      </pc:sldChg>
      <pc:sldChg chg="del">
        <pc:chgData name="Dr. Isabela Espindola" userId="93d05723-5f31-4ab1-aa4d-1f8150443be0" providerId="ADAL" clId="{25DA6144-3D7B-4394-B83E-6814D3835A43}" dt="2024-04-23T15:02:55.724" v="381" actId="47"/>
        <pc:sldMkLst>
          <pc:docMk/>
          <pc:sldMk cId="4234230246" sldId="4636"/>
        </pc:sldMkLst>
      </pc:sldChg>
      <pc:sldChg chg="modSp mod ord delCm modCm modNotes">
        <pc:chgData name="Dr. Isabela Espindola" userId="93d05723-5f31-4ab1-aa4d-1f8150443be0" providerId="ADAL" clId="{25DA6144-3D7B-4394-B83E-6814D3835A43}" dt="2024-04-24T09:43:29.811" v="2187" actId="1076"/>
        <pc:sldMkLst>
          <pc:docMk/>
          <pc:sldMk cId="2521018742" sldId="8250"/>
        </pc:sldMkLst>
        <pc:spChg chg="mod">
          <ac:chgData name="Dr. Isabela Espindola" userId="93d05723-5f31-4ab1-aa4d-1f8150443be0" providerId="ADAL" clId="{25DA6144-3D7B-4394-B83E-6814D3835A43}" dt="2024-04-24T09:22:03.860" v="1696" actId="20577"/>
          <ac:spMkLst>
            <pc:docMk/>
            <pc:sldMk cId="2521018742" sldId="8250"/>
            <ac:spMk id="4" creationId="{343923C7-8096-0F79-905A-B37C37FE8522}"/>
          </ac:spMkLst>
        </pc:spChg>
        <pc:picChg chg="mod modCrop">
          <ac:chgData name="Dr. Isabela Espindola" userId="93d05723-5f31-4ab1-aa4d-1f8150443be0" providerId="ADAL" clId="{25DA6144-3D7B-4394-B83E-6814D3835A43}" dt="2024-04-24T09:43:29.811" v="2187" actId="1076"/>
          <ac:picMkLst>
            <pc:docMk/>
            <pc:sldMk cId="2521018742" sldId="8250"/>
            <ac:picMk id="7" creationId="{315D4815-261F-CB8C-B81D-F4D398DA5782}"/>
          </ac:picMkLst>
        </pc:picChg>
        <pc:extLst>
          <p:ext xmlns:p="http://schemas.openxmlformats.org/presentationml/2006/main" uri="{D6D511B9-2390-475A-947B-AFAB55BFBCF1}">
            <pc226:cmChg xmlns:pc226="http://schemas.microsoft.com/office/powerpoint/2022/06/main/command" chg="del mod modRxn">
              <pc226:chgData name="Dr. Isabela Espindola" userId="93d05723-5f31-4ab1-aa4d-1f8150443be0" providerId="ADAL" clId="{25DA6144-3D7B-4394-B83E-6814D3835A43}" dt="2024-04-24T09:43:17.332" v="2181"/>
              <pc2:cmMkLst xmlns:pc2="http://schemas.microsoft.com/office/powerpoint/2019/9/main/command">
                <pc:docMk/>
                <pc:sldMk cId="2521018742" sldId="8250"/>
                <pc2:cmMk id="{5B0CFD2E-F90C-4F88-95E8-A00A6156155C}"/>
              </pc2:cmMkLst>
            </pc226:cmChg>
          </p:ext>
        </pc:extLst>
      </pc:sldChg>
      <pc:sldChg chg="del">
        <pc:chgData name="Dr. Isabela Espindola" userId="93d05723-5f31-4ab1-aa4d-1f8150443be0" providerId="ADAL" clId="{25DA6144-3D7B-4394-B83E-6814D3835A43}" dt="2024-04-23T15:07:08.793" v="589" actId="47"/>
        <pc:sldMkLst>
          <pc:docMk/>
          <pc:sldMk cId="4267959535" sldId="8252"/>
        </pc:sldMkLst>
      </pc:sldChg>
      <pc:sldChg chg="del">
        <pc:chgData name="Dr. Isabela Espindola" userId="93d05723-5f31-4ab1-aa4d-1f8150443be0" providerId="ADAL" clId="{25DA6144-3D7B-4394-B83E-6814D3835A43}" dt="2024-04-23T15:07:09.945" v="590" actId="47"/>
        <pc:sldMkLst>
          <pc:docMk/>
          <pc:sldMk cId="1276646913" sldId="8253"/>
        </pc:sldMkLst>
      </pc:sldChg>
      <pc:sldChg chg="del">
        <pc:chgData name="Dr. Isabela Espindola" userId="93d05723-5f31-4ab1-aa4d-1f8150443be0" providerId="ADAL" clId="{25DA6144-3D7B-4394-B83E-6814D3835A43}" dt="2024-04-23T15:02:58.004" v="384" actId="47"/>
        <pc:sldMkLst>
          <pc:docMk/>
          <pc:sldMk cId="2439890337" sldId="8269"/>
        </pc:sldMkLst>
      </pc:sldChg>
      <pc:sldChg chg="modSp mod modNotes">
        <pc:chgData name="Dr. Isabela Espindola" userId="93d05723-5f31-4ab1-aa4d-1f8150443be0" providerId="ADAL" clId="{25DA6144-3D7B-4394-B83E-6814D3835A43}" dt="2024-04-24T09:03:13.771" v="1296"/>
        <pc:sldMkLst>
          <pc:docMk/>
          <pc:sldMk cId="1796281639" sldId="8274"/>
        </pc:sldMkLst>
        <pc:spChg chg="mod">
          <ac:chgData name="Dr. Isabela Espindola" userId="93d05723-5f31-4ab1-aa4d-1f8150443be0" providerId="ADAL" clId="{25DA6144-3D7B-4394-B83E-6814D3835A43}" dt="2024-04-24T09:03:13.771" v="1296"/>
          <ac:spMkLst>
            <pc:docMk/>
            <pc:sldMk cId="1796281639" sldId="8274"/>
            <ac:spMk id="15" creationId="{168CB527-379E-4BAF-ACFB-5B6273088707}"/>
          </ac:spMkLst>
        </pc:spChg>
        <pc:spChg chg="mod">
          <ac:chgData name="Dr. Isabela Espindola" userId="93d05723-5f31-4ab1-aa4d-1f8150443be0" providerId="ADAL" clId="{25DA6144-3D7B-4394-B83E-6814D3835A43}" dt="2024-04-24T09:03:13.771" v="1296"/>
          <ac:spMkLst>
            <pc:docMk/>
            <pc:sldMk cId="1796281639" sldId="8274"/>
            <ac:spMk id="25" creationId="{00000000-0000-0000-0000-000000000000}"/>
          </ac:spMkLst>
        </pc:spChg>
        <pc:picChg chg="mod">
          <ac:chgData name="Dr. Isabela Espindola" userId="93d05723-5f31-4ab1-aa4d-1f8150443be0" providerId="ADAL" clId="{25DA6144-3D7B-4394-B83E-6814D3835A43}" dt="2024-04-24T09:03:13.771" v="1296"/>
          <ac:picMkLst>
            <pc:docMk/>
            <pc:sldMk cId="1796281639" sldId="8274"/>
            <ac:picMk id="3" creationId="{757E5F29-B4C7-49BD-B666-8D5E591DCF88}"/>
          </ac:picMkLst>
        </pc:picChg>
        <pc:picChg chg="mod">
          <ac:chgData name="Dr. Isabela Espindola" userId="93d05723-5f31-4ab1-aa4d-1f8150443be0" providerId="ADAL" clId="{25DA6144-3D7B-4394-B83E-6814D3835A43}" dt="2024-04-24T09:03:13.771" v="1296"/>
          <ac:picMkLst>
            <pc:docMk/>
            <pc:sldMk cId="1796281639" sldId="8274"/>
            <ac:picMk id="17" creationId="{656B13F4-FEDC-46D4-9565-439A9F2E9F14}"/>
          </ac:picMkLst>
        </pc:picChg>
      </pc:sldChg>
      <pc:sldChg chg="del">
        <pc:chgData name="Dr. Isabela Espindola" userId="93d05723-5f31-4ab1-aa4d-1f8150443be0" providerId="ADAL" clId="{25DA6144-3D7B-4394-B83E-6814D3835A43}" dt="2024-04-23T15:07:26.102" v="592" actId="47"/>
        <pc:sldMkLst>
          <pc:docMk/>
          <pc:sldMk cId="3279558021" sldId="8275"/>
        </pc:sldMkLst>
      </pc:sldChg>
      <pc:sldChg chg="del">
        <pc:chgData name="Dr. Isabela Espindola" userId="93d05723-5f31-4ab1-aa4d-1f8150443be0" providerId="ADAL" clId="{25DA6144-3D7B-4394-B83E-6814D3835A43}" dt="2024-04-23T15:07:26.102" v="592" actId="47"/>
        <pc:sldMkLst>
          <pc:docMk/>
          <pc:sldMk cId="1913770810" sldId="8276"/>
        </pc:sldMkLst>
      </pc:sldChg>
      <pc:sldChg chg="del">
        <pc:chgData name="Dr. Isabela Espindola" userId="93d05723-5f31-4ab1-aa4d-1f8150443be0" providerId="ADAL" clId="{25DA6144-3D7B-4394-B83E-6814D3835A43}" dt="2024-04-23T14:42:02.576" v="19" actId="47"/>
        <pc:sldMkLst>
          <pc:docMk/>
          <pc:sldMk cId="131800314" sldId="8324"/>
        </pc:sldMkLst>
      </pc:sldChg>
      <pc:sldChg chg="del">
        <pc:chgData name="Dr. Isabela Espindola" userId="93d05723-5f31-4ab1-aa4d-1f8150443be0" providerId="ADAL" clId="{25DA6144-3D7B-4394-B83E-6814D3835A43}" dt="2024-04-23T15:03:01.569" v="388" actId="47"/>
        <pc:sldMkLst>
          <pc:docMk/>
          <pc:sldMk cId="159749766" sldId="8325"/>
        </pc:sldMkLst>
      </pc:sldChg>
      <pc:sldChg chg="del">
        <pc:chgData name="Dr. Isabela Espindola" userId="93d05723-5f31-4ab1-aa4d-1f8150443be0" providerId="ADAL" clId="{25DA6144-3D7B-4394-B83E-6814D3835A43}" dt="2024-04-23T15:02:50.784" v="374" actId="47"/>
        <pc:sldMkLst>
          <pc:docMk/>
          <pc:sldMk cId="1496560804" sldId="8327"/>
        </pc:sldMkLst>
      </pc:sldChg>
      <pc:sldChg chg="del">
        <pc:chgData name="Dr. Isabela Espindola" userId="93d05723-5f31-4ab1-aa4d-1f8150443be0" providerId="ADAL" clId="{25DA6144-3D7B-4394-B83E-6814D3835A43}" dt="2024-04-23T15:02:52.741" v="376" actId="47"/>
        <pc:sldMkLst>
          <pc:docMk/>
          <pc:sldMk cId="4260281872" sldId="8328"/>
        </pc:sldMkLst>
      </pc:sldChg>
      <pc:sldChg chg="del">
        <pc:chgData name="Dr. Isabela Espindola" userId="93d05723-5f31-4ab1-aa4d-1f8150443be0" providerId="ADAL" clId="{25DA6144-3D7B-4394-B83E-6814D3835A43}" dt="2024-04-23T15:02:53.231" v="377" actId="47"/>
        <pc:sldMkLst>
          <pc:docMk/>
          <pc:sldMk cId="1691316074" sldId="8329"/>
        </pc:sldMkLst>
      </pc:sldChg>
      <pc:sldChg chg="del">
        <pc:chgData name="Dr. Isabela Espindola" userId="93d05723-5f31-4ab1-aa4d-1f8150443be0" providerId="ADAL" clId="{25DA6144-3D7B-4394-B83E-6814D3835A43}" dt="2024-04-23T15:02:53.788" v="378" actId="47"/>
        <pc:sldMkLst>
          <pc:docMk/>
          <pc:sldMk cId="1553017559" sldId="8332"/>
        </pc:sldMkLst>
      </pc:sldChg>
      <pc:sldChg chg="del">
        <pc:chgData name="Dr. Isabela Espindola" userId="93d05723-5f31-4ab1-aa4d-1f8150443be0" providerId="ADAL" clId="{25DA6144-3D7B-4394-B83E-6814D3835A43}" dt="2024-04-23T15:02:54.326" v="379" actId="47"/>
        <pc:sldMkLst>
          <pc:docMk/>
          <pc:sldMk cId="1334921327" sldId="8333"/>
        </pc:sldMkLst>
      </pc:sldChg>
      <pc:sldChg chg="del">
        <pc:chgData name="Dr. Isabela Espindola" userId="93d05723-5f31-4ab1-aa4d-1f8150443be0" providerId="ADAL" clId="{25DA6144-3D7B-4394-B83E-6814D3835A43}" dt="2024-04-23T15:02:55.205" v="380" actId="47"/>
        <pc:sldMkLst>
          <pc:docMk/>
          <pc:sldMk cId="203304812" sldId="8334"/>
        </pc:sldMkLst>
      </pc:sldChg>
      <pc:sldChg chg="del">
        <pc:chgData name="Dr. Isabela Espindola" userId="93d05723-5f31-4ab1-aa4d-1f8150443be0" providerId="ADAL" clId="{25DA6144-3D7B-4394-B83E-6814D3835A43}" dt="2024-04-23T15:02:59.267" v="385" actId="47"/>
        <pc:sldMkLst>
          <pc:docMk/>
          <pc:sldMk cId="1700173923" sldId="8335"/>
        </pc:sldMkLst>
      </pc:sldChg>
      <pc:sldChg chg="del">
        <pc:chgData name="Dr. Isabela Espindola" userId="93d05723-5f31-4ab1-aa4d-1f8150443be0" providerId="ADAL" clId="{25DA6144-3D7B-4394-B83E-6814D3835A43}" dt="2024-04-23T15:02:56.247" v="382" actId="47"/>
        <pc:sldMkLst>
          <pc:docMk/>
          <pc:sldMk cId="1662508206" sldId="8336"/>
        </pc:sldMkLst>
      </pc:sldChg>
      <pc:sldChg chg="del">
        <pc:chgData name="Dr. Isabela Espindola" userId="93d05723-5f31-4ab1-aa4d-1f8150443be0" providerId="ADAL" clId="{25DA6144-3D7B-4394-B83E-6814D3835A43}" dt="2024-04-23T15:07:10.953" v="591" actId="47"/>
        <pc:sldMkLst>
          <pc:docMk/>
          <pc:sldMk cId="825248128" sldId="8346"/>
        </pc:sldMkLst>
      </pc:sldChg>
      <pc:sldChg chg="addSp delSp modSp mod">
        <pc:chgData name="Dr. Isabela Espindola" userId="93d05723-5f31-4ab1-aa4d-1f8150443be0" providerId="ADAL" clId="{25DA6144-3D7B-4394-B83E-6814D3835A43}" dt="2024-04-24T09:32:56.260" v="2029" actId="1076"/>
        <pc:sldMkLst>
          <pc:docMk/>
          <pc:sldMk cId="2027400303" sldId="8348"/>
        </pc:sldMkLst>
        <pc:spChg chg="mod">
          <ac:chgData name="Dr. Isabela Espindola" userId="93d05723-5f31-4ab1-aa4d-1f8150443be0" providerId="ADAL" clId="{25DA6144-3D7B-4394-B83E-6814D3835A43}" dt="2024-04-23T14:53:17.840" v="179" actId="20577"/>
          <ac:spMkLst>
            <pc:docMk/>
            <pc:sldMk cId="2027400303" sldId="8348"/>
            <ac:spMk id="3" creationId="{FFC2D9D5-D29F-7740-3C0B-C7104A2A0033}"/>
          </ac:spMkLst>
        </pc:spChg>
        <pc:spChg chg="add del mod">
          <ac:chgData name="Dr. Isabela Espindola" userId="93d05723-5f31-4ab1-aa4d-1f8150443be0" providerId="ADAL" clId="{25DA6144-3D7B-4394-B83E-6814D3835A43}" dt="2024-04-23T14:54:06.031" v="181" actId="478"/>
          <ac:spMkLst>
            <pc:docMk/>
            <pc:sldMk cId="2027400303" sldId="8348"/>
            <ac:spMk id="5" creationId="{3F19C81D-71B4-E300-CA6C-0B528DBF6B97}"/>
          </ac:spMkLst>
        </pc:spChg>
        <pc:picChg chg="add del mod">
          <ac:chgData name="Dr. Isabela Espindola" userId="93d05723-5f31-4ab1-aa4d-1f8150443be0" providerId="ADAL" clId="{25DA6144-3D7B-4394-B83E-6814D3835A43}" dt="2024-04-24T09:32:56.260" v="2029" actId="1076"/>
          <ac:picMkLst>
            <pc:docMk/>
            <pc:sldMk cId="2027400303" sldId="8348"/>
            <ac:picMk id="6" creationId="{15CE48C1-8A0E-04E8-A16B-60F4B7BAEC82}"/>
          </ac:picMkLst>
        </pc:picChg>
      </pc:sldChg>
      <pc:sldChg chg="del">
        <pc:chgData name="Dr. Isabela Espindola" userId="93d05723-5f31-4ab1-aa4d-1f8150443be0" providerId="ADAL" clId="{25DA6144-3D7B-4394-B83E-6814D3835A43}" dt="2024-04-23T15:07:26.102" v="592" actId="47"/>
        <pc:sldMkLst>
          <pc:docMk/>
          <pc:sldMk cId="15313305" sldId="8349"/>
        </pc:sldMkLst>
      </pc:sldChg>
      <pc:sldChg chg="del">
        <pc:chgData name="Dr. Isabela Espindola" userId="93d05723-5f31-4ab1-aa4d-1f8150443be0" providerId="ADAL" clId="{25DA6144-3D7B-4394-B83E-6814D3835A43}" dt="2024-04-23T15:03:00.089" v="386" actId="47"/>
        <pc:sldMkLst>
          <pc:docMk/>
          <pc:sldMk cId="1243267726" sldId="8351"/>
        </pc:sldMkLst>
      </pc:sldChg>
      <pc:sldChg chg="del">
        <pc:chgData name="Dr. Isabela Espindola" userId="93d05723-5f31-4ab1-aa4d-1f8150443be0" providerId="ADAL" clId="{25DA6144-3D7B-4394-B83E-6814D3835A43}" dt="2024-04-23T15:07:26.102" v="592" actId="47"/>
        <pc:sldMkLst>
          <pc:docMk/>
          <pc:sldMk cId="4164293956" sldId="8352"/>
        </pc:sldMkLst>
      </pc:sldChg>
      <pc:sldChg chg="del">
        <pc:chgData name="Dr. Isabela Espindola" userId="93d05723-5f31-4ab1-aa4d-1f8150443be0" providerId="ADAL" clId="{25DA6144-3D7B-4394-B83E-6814D3835A43}" dt="2024-04-23T15:07:26.102" v="592" actId="47"/>
        <pc:sldMkLst>
          <pc:docMk/>
          <pc:sldMk cId="2665690861" sldId="8353"/>
        </pc:sldMkLst>
      </pc:sldChg>
      <pc:sldChg chg="addSp delSp modSp new mod">
        <pc:chgData name="Dr. Isabela Espindola" userId="93d05723-5f31-4ab1-aa4d-1f8150443be0" providerId="ADAL" clId="{25DA6144-3D7B-4394-B83E-6814D3835A43}" dt="2024-04-24T10:11:19.720" v="2370" actId="1076"/>
        <pc:sldMkLst>
          <pc:docMk/>
          <pc:sldMk cId="99429056" sldId="8354"/>
        </pc:sldMkLst>
        <pc:spChg chg="mod">
          <ac:chgData name="Dr. Isabela Espindola" userId="93d05723-5f31-4ab1-aa4d-1f8150443be0" providerId="ADAL" clId="{25DA6144-3D7B-4394-B83E-6814D3835A43}" dt="2024-04-23T14:55:45.254" v="202" actId="20577"/>
          <ac:spMkLst>
            <pc:docMk/>
            <pc:sldMk cId="99429056" sldId="8354"/>
            <ac:spMk id="2" creationId="{4CC4ABD9-B5E4-76CE-9600-558A0C4B0228}"/>
          </ac:spMkLst>
        </pc:spChg>
        <pc:spChg chg="mod">
          <ac:chgData name="Dr. Isabela Espindola" userId="93d05723-5f31-4ab1-aa4d-1f8150443be0" providerId="ADAL" clId="{25DA6144-3D7B-4394-B83E-6814D3835A43}" dt="2024-04-24T09:37:36.678" v="2070" actId="20577"/>
          <ac:spMkLst>
            <pc:docMk/>
            <pc:sldMk cId="99429056" sldId="8354"/>
            <ac:spMk id="3" creationId="{10808D7A-763B-B67D-498E-3CE525D684AF}"/>
          </ac:spMkLst>
        </pc:spChg>
        <pc:spChg chg="add mod">
          <ac:chgData name="Dr. Isabela Espindola" userId="93d05723-5f31-4ab1-aa4d-1f8150443be0" providerId="ADAL" clId="{25DA6144-3D7B-4394-B83E-6814D3835A43}" dt="2024-04-24T10:11:19.720" v="2370" actId="1076"/>
          <ac:spMkLst>
            <pc:docMk/>
            <pc:sldMk cId="99429056" sldId="8354"/>
            <ac:spMk id="5" creationId="{A264FDCA-D60B-0A9C-174D-C6EEDA81BCD3}"/>
          </ac:spMkLst>
        </pc:spChg>
        <pc:picChg chg="add del mod">
          <ac:chgData name="Dr. Isabela Espindola" userId="93d05723-5f31-4ab1-aa4d-1f8150443be0" providerId="ADAL" clId="{25DA6144-3D7B-4394-B83E-6814D3835A43}" dt="2024-04-24T10:11:06.119" v="2361" actId="478"/>
          <ac:picMkLst>
            <pc:docMk/>
            <pc:sldMk cId="99429056" sldId="8354"/>
            <ac:picMk id="4" creationId="{A810200E-4E75-671F-AF13-CE74D66B074C}"/>
          </ac:picMkLst>
        </pc:picChg>
      </pc:sldChg>
      <pc:sldChg chg="modSp new mod">
        <pc:chgData name="Dr. Isabela Espindola" userId="93d05723-5f31-4ab1-aa4d-1f8150443be0" providerId="ADAL" clId="{25DA6144-3D7B-4394-B83E-6814D3835A43}" dt="2024-04-24T12:44:10.501" v="3066" actId="20577"/>
        <pc:sldMkLst>
          <pc:docMk/>
          <pc:sldMk cId="3444925769" sldId="8355"/>
        </pc:sldMkLst>
        <pc:spChg chg="mod">
          <ac:chgData name="Dr. Isabela Espindola" userId="93d05723-5f31-4ab1-aa4d-1f8150443be0" providerId="ADAL" clId="{25DA6144-3D7B-4394-B83E-6814D3835A43}" dt="2024-04-24T09:20:55.422" v="1638" actId="404"/>
          <ac:spMkLst>
            <pc:docMk/>
            <pc:sldMk cId="3444925769" sldId="8355"/>
            <ac:spMk id="2" creationId="{894D3A2B-FD85-BA68-CFF9-BDEA84CF37DA}"/>
          </ac:spMkLst>
        </pc:spChg>
        <pc:spChg chg="mod">
          <ac:chgData name="Dr. Isabela Espindola" userId="93d05723-5f31-4ab1-aa4d-1f8150443be0" providerId="ADAL" clId="{25DA6144-3D7B-4394-B83E-6814D3835A43}" dt="2024-04-24T12:44:10.501" v="3066" actId="20577"/>
          <ac:spMkLst>
            <pc:docMk/>
            <pc:sldMk cId="3444925769" sldId="8355"/>
            <ac:spMk id="3" creationId="{340A1912-3731-734A-8967-321D6C8E02DD}"/>
          </ac:spMkLst>
        </pc:spChg>
      </pc:sldChg>
      <pc:sldChg chg="addSp modSp new mod">
        <pc:chgData name="Dr. Isabela Espindola" userId="93d05723-5f31-4ab1-aa4d-1f8150443be0" providerId="ADAL" clId="{25DA6144-3D7B-4394-B83E-6814D3835A43}" dt="2024-04-24T09:22:36.844" v="1720" actId="115"/>
        <pc:sldMkLst>
          <pc:docMk/>
          <pc:sldMk cId="3994960458" sldId="8356"/>
        </pc:sldMkLst>
        <pc:spChg chg="mod">
          <ac:chgData name="Dr. Isabela Espindola" userId="93d05723-5f31-4ab1-aa4d-1f8150443be0" providerId="ADAL" clId="{25DA6144-3D7B-4394-B83E-6814D3835A43}" dt="2024-04-23T15:03:33.205" v="445" actId="20577"/>
          <ac:spMkLst>
            <pc:docMk/>
            <pc:sldMk cId="3994960458" sldId="8356"/>
            <ac:spMk id="2" creationId="{D096AA9E-3F99-4F3F-1E06-5B3E617CA5CA}"/>
          </ac:spMkLst>
        </pc:spChg>
        <pc:spChg chg="mod">
          <ac:chgData name="Dr. Isabela Espindola" userId="93d05723-5f31-4ab1-aa4d-1f8150443be0" providerId="ADAL" clId="{25DA6144-3D7B-4394-B83E-6814D3835A43}" dt="2024-04-24T09:22:36.844" v="1720" actId="115"/>
          <ac:spMkLst>
            <pc:docMk/>
            <pc:sldMk cId="3994960458" sldId="8356"/>
            <ac:spMk id="3" creationId="{23870CC0-C279-72A4-42CB-B6108C981B9E}"/>
          </ac:spMkLst>
        </pc:spChg>
        <pc:picChg chg="add mod">
          <ac:chgData name="Dr. Isabela Espindola" userId="93d05723-5f31-4ab1-aa4d-1f8150443be0" providerId="ADAL" clId="{25DA6144-3D7B-4394-B83E-6814D3835A43}" dt="2024-04-24T09:04:05.742" v="1304" actId="1076"/>
          <ac:picMkLst>
            <pc:docMk/>
            <pc:sldMk cId="3994960458" sldId="8356"/>
            <ac:picMk id="4" creationId="{864029AA-8783-533E-1546-37452DBCC979}"/>
          </ac:picMkLst>
        </pc:picChg>
      </pc:sldChg>
      <pc:sldChg chg="addSp delSp modSp add mod">
        <pc:chgData name="Dr. Isabela Espindola" userId="93d05723-5f31-4ab1-aa4d-1f8150443be0" providerId="ADAL" clId="{25DA6144-3D7B-4394-B83E-6814D3835A43}" dt="2024-04-24T09:05:22.646" v="1335" actId="1076"/>
        <pc:sldMkLst>
          <pc:docMk/>
          <pc:sldMk cId="3587907975" sldId="8357"/>
        </pc:sldMkLst>
        <pc:spChg chg="mod">
          <ac:chgData name="Dr. Isabela Espindola" userId="93d05723-5f31-4ab1-aa4d-1f8150443be0" providerId="ADAL" clId="{25DA6144-3D7B-4394-B83E-6814D3835A43}" dt="2024-04-24T09:04:24.664" v="1330" actId="5793"/>
          <ac:spMkLst>
            <pc:docMk/>
            <pc:sldMk cId="3587907975" sldId="8357"/>
            <ac:spMk id="3" creationId="{23870CC0-C279-72A4-42CB-B6108C981B9E}"/>
          </ac:spMkLst>
        </pc:spChg>
        <pc:spChg chg="add del mod">
          <ac:chgData name="Dr. Isabela Espindola" userId="93d05723-5f31-4ab1-aa4d-1f8150443be0" providerId="ADAL" clId="{25DA6144-3D7B-4394-B83E-6814D3835A43}" dt="2024-04-23T15:11:00.371" v="776" actId="478"/>
          <ac:spMkLst>
            <pc:docMk/>
            <pc:sldMk cId="3587907975" sldId="8357"/>
            <ac:spMk id="5" creationId="{07481B56-4135-AA02-A093-364F086EAEBC}"/>
          </ac:spMkLst>
        </pc:spChg>
        <pc:picChg chg="del mod">
          <ac:chgData name="Dr. Isabela Espindola" userId="93d05723-5f31-4ab1-aa4d-1f8150443be0" providerId="ADAL" clId="{25DA6144-3D7B-4394-B83E-6814D3835A43}" dt="2024-04-23T15:08:57.004" v="636" actId="478"/>
          <ac:picMkLst>
            <pc:docMk/>
            <pc:sldMk cId="3587907975" sldId="8357"/>
            <ac:picMk id="4" creationId="{864029AA-8783-533E-1546-37452DBCC979}"/>
          </ac:picMkLst>
        </pc:picChg>
        <pc:picChg chg="add mod">
          <ac:chgData name="Dr. Isabela Espindola" userId="93d05723-5f31-4ab1-aa4d-1f8150443be0" providerId="ADAL" clId="{25DA6144-3D7B-4394-B83E-6814D3835A43}" dt="2024-04-24T09:05:22.646" v="1335" actId="1076"/>
          <ac:picMkLst>
            <pc:docMk/>
            <pc:sldMk cId="3587907975" sldId="8357"/>
            <ac:picMk id="5" creationId="{65E9DFEC-3F5C-36FA-1EC6-29DD6DD2D698}"/>
          </ac:picMkLst>
        </pc:picChg>
      </pc:sldChg>
      <pc:sldChg chg="modSp add mod">
        <pc:chgData name="Dr. Isabela Espindola" userId="93d05723-5f31-4ab1-aa4d-1f8150443be0" providerId="ADAL" clId="{25DA6144-3D7B-4394-B83E-6814D3835A43}" dt="2024-04-24T10:57:02.184" v="2962" actId="27636"/>
        <pc:sldMkLst>
          <pc:docMk/>
          <pc:sldMk cId="133105199" sldId="8358"/>
        </pc:sldMkLst>
        <pc:spChg chg="mod">
          <ac:chgData name="Dr. Isabela Espindola" userId="93d05723-5f31-4ab1-aa4d-1f8150443be0" providerId="ADAL" clId="{25DA6144-3D7B-4394-B83E-6814D3835A43}" dt="2024-04-24T10:57:02.184" v="2962" actId="27636"/>
          <ac:spMkLst>
            <pc:docMk/>
            <pc:sldMk cId="133105199" sldId="8358"/>
            <ac:spMk id="3" creationId="{23870CC0-C279-72A4-42CB-B6108C981B9E}"/>
          </ac:spMkLst>
        </pc:spChg>
        <pc:spChg chg="mod">
          <ac:chgData name="Dr. Isabela Espindola" userId="93d05723-5f31-4ab1-aa4d-1f8150443be0" providerId="ADAL" clId="{25DA6144-3D7B-4394-B83E-6814D3835A43}" dt="2024-04-24T10:56:51.067" v="2955" actId="21"/>
          <ac:spMkLst>
            <pc:docMk/>
            <pc:sldMk cId="133105199" sldId="8358"/>
            <ac:spMk id="5" creationId="{07481B56-4135-AA02-A093-364F086EAEBC}"/>
          </ac:spMkLst>
        </pc:spChg>
      </pc:sldChg>
      <pc:sldChg chg="addSp delSp modSp add mod">
        <pc:chgData name="Dr. Isabela Espindola" userId="93d05723-5f31-4ab1-aa4d-1f8150443be0" providerId="ADAL" clId="{25DA6144-3D7B-4394-B83E-6814D3835A43}" dt="2024-04-24T10:29:39.913" v="2954" actId="1076"/>
        <pc:sldMkLst>
          <pc:docMk/>
          <pc:sldMk cId="911756174" sldId="8359"/>
        </pc:sldMkLst>
        <pc:spChg chg="mod">
          <ac:chgData name="Dr. Isabela Espindola" userId="93d05723-5f31-4ab1-aa4d-1f8150443be0" providerId="ADAL" clId="{25DA6144-3D7B-4394-B83E-6814D3835A43}" dt="2024-04-24T09:05:51.359" v="1407" actId="1076"/>
          <ac:spMkLst>
            <pc:docMk/>
            <pc:sldMk cId="911756174" sldId="8359"/>
            <ac:spMk id="3" creationId="{23870CC0-C279-72A4-42CB-B6108C981B9E}"/>
          </ac:spMkLst>
        </pc:spChg>
        <pc:spChg chg="del">
          <ac:chgData name="Dr. Isabela Espindola" userId="93d05723-5f31-4ab1-aa4d-1f8150443be0" providerId="ADAL" clId="{25DA6144-3D7B-4394-B83E-6814D3835A43}" dt="2024-04-23T15:14:32.516" v="848" actId="478"/>
          <ac:spMkLst>
            <pc:docMk/>
            <pc:sldMk cId="911756174" sldId="8359"/>
            <ac:spMk id="5" creationId="{07481B56-4135-AA02-A093-364F086EAEBC}"/>
          </ac:spMkLst>
        </pc:spChg>
        <pc:spChg chg="add mod">
          <ac:chgData name="Dr. Isabela Espindola" userId="93d05723-5f31-4ab1-aa4d-1f8150443be0" providerId="ADAL" clId="{25DA6144-3D7B-4394-B83E-6814D3835A43}" dt="2024-04-24T10:14:56.399" v="2441" actId="27636"/>
          <ac:spMkLst>
            <pc:docMk/>
            <pc:sldMk cId="911756174" sldId="8359"/>
            <ac:spMk id="9" creationId="{C47FE620-395D-F28C-79FC-8004568D7CC3}"/>
          </ac:spMkLst>
        </pc:spChg>
        <pc:spChg chg="add mod">
          <ac:chgData name="Dr. Isabela Espindola" userId="93d05723-5f31-4ab1-aa4d-1f8150443be0" providerId="ADAL" clId="{25DA6144-3D7B-4394-B83E-6814D3835A43}" dt="2024-04-24T10:21:42.459" v="2537" actId="20577"/>
          <ac:spMkLst>
            <pc:docMk/>
            <pc:sldMk cId="911756174" sldId="8359"/>
            <ac:spMk id="10" creationId="{2F01C754-40D7-6FE1-2446-F88535E7E89F}"/>
          </ac:spMkLst>
        </pc:spChg>
        <pc:picChg chg="add mod modCrop">
          <ac:chgData name="Dr. Isabela Espindola" userId="93d05723-5f31-4ab1-aa4d-1f8150443be0" providerId="ADAL" clId="{25DA6144-3D7B-4394-B83E-6814D3835A43}" dt="2024-04-24T10:14:49.077" v="2429" actId="1036"/>
          <ac:picMkLst>
            <pc:docMk/>
            <pc:sldMk cId="911756174" sldId="8359"/>
            <ac:picMk id="6" creationId="{6AC7B2B6-76F8-6C54-E9AE-9BDD1F1970FA}"/>
          </ac:picMkLst>
        </pc:picChg>
        <pc:picChg chg="add mod modCrop">
          <ac:chgData name="Dr. Isabela Espindola" userId="93d05723-5f31-4ab1-aa4d-1f8150443be0" providerId="ADAL" clId="{25DA6144-3D7B-4394-B83E-6814D3835A43}" dt="2024-04-24T10:14:49.077" v="2429" actId="1036"/>
          <ac:picMkLst>
            <pc:docMk/>
            <pc:sldMk cId="911756174" sldId="8359"/>
            <ac:picMk id="8" creationId="{7E5B1711-9AEC-8141-D314-993D57F4A2E7}"/>
          </ac:picMkLst>
        </pc:picChg>
        <pc:picChg chg="add mod">
          <ac:chgData name="Dr. Isabela Espindola" userId="93d05723-5f31-4ab1-aa4d-1f8150443be0" providerId="ADAL" clId="{25DA6144-3D7B-4394-B83E-6814D3835A43}" dt="2024-04-24T10:29:39.913" v="2954" actId="1076"/>
          <ac:picMkLst>
            <pc:docMk/>
            <pc:sldMk cId="911756174" sldId="8359"/>
            <ac:picMk id="12" creationId="{F8E7517E-CED6-0EB5-2356-7CD1D5B17DFD}"/>
          </ac:picMkLst>
        </pc:picChg>
        <pc:picChg chg="add mod">
          <ac:chgData name="Dr. Isabela Espindola" userId="93d05723-5f31-4ab1-aa4d-1f8150443be0" providerId="ADAL" clId="{25DA6144-3D7B-4394-B83E-6814D3835A43}" dt="2024-04-24T10:29:39.913" v="2954" actId="1076"/>
          <ac:picMkLst>
            <pc:docMk/>
            <pc:sldMk cId="911756174" sldId="8359"/>
            <ac:picMk id="14" creationId="{520FFD8B-1665-355E-73A7-3961EFE4DE91}"/>
          </ac:picMkLst>
        </pc:picChg>
      </pc:sldChg>
      <pc:sldChg chg="addSp delSp modSp add mod">
        <pc:chgData name="Dr. Isabela Espindola" userId="93d05723-5f31-4ab1-aa4d-1f8150443be0" providerId="ADAL" clId="{25DA6144-3D7B-4394-B83E-6814D3835A43}" dt="2024-04-24T10:22:37.116" v="2629" actId="20577"/>
        <pc:sldMkLst>
          <pc:docMk/>
          <pc:sldMk cId="2627311362" sldId="8360"/>
        </pc:sldMkLst>
        <pc:spChg chg="mod">
          <ac:chgData name="Dr. Isabela Espindola" userId="93d05723-5f31-4ab1-aa4d-1f8150443be0" providerId="ADAL" clId="{25DA6144-3D7B-4394-B83E-6814D3835A43}" dt="2024-04-24T09:09:46.681" v="1486" actId="1076"/>
          <ac:spMkLst>
            <pc:docMk/>
            <pc:sldMk cId="2627311362" sldId="8360"/>
            <ac:spMk id="3" creationId="{23870CC0-C279-72A4-42CB-B6108C981B9E}"/>
          </ac:spMkLst>
        </pc:spChg>
        <pc:spChg chg="add mod">
          <ac:chgData name="Dr. Isabela Espindola" userId="93d05723-5f31-4ab1-aa4d-1f8150443be0" providerId="ADAL" clId="{25DA6144-3D7B-4394-B83E-6814D3835A43}" dt="2024-04-24T09:53:47.551" v="2310" actId="571"/>
          <ac:spMkLst>
            <pc:docMk/>
            <pc:sldMk cId="2627311362" sldId="8360"/>
            <ac:spMk id="6" creationId="{C47D3189-2831-B2DE-64DE-339FA4F9C722}"/>
          </ac:spMkLst>
        </pc:spChg>
        <pc:spChg chg="mod">
          <ac:chgData name="Dr. Isabela Espindola" userId="93d05723-5f31-4ab1-aa4d-1f8150443be0" providerId="ADAL" clId="{25DA6144-3D7B-4394-B83E-6814D3835A43}" dt="2024-04-24T10:21:01.999" v="2501" actId="27636"/>
          <ac:spMkLst>
            <pc:docMk/>
            <pc:sldMk cId="2627311362" sldId="8360"/>
            <ac:spMk id="9" creationId="{C47FE620-395D-F28C-79FC-8004568D7CC3}"/>
          </ac:spMkLst>
        </pc:spChg>
        <pc:spChg chg="del">
          <ac:chgData name="Dr. Isabela Espindola" userId="93d05723-5f31-4ab1-aa4d-1f8150443be0" providerId="ADAL" clId="{25DA6144-3D7B-4394-B83E-6814D3835A43}" dt="2024-04-23T15:21:29.187" v="1075" actId="478"/>
          <ac:spMkLst>
            <pc:docMk/>
            <pc:sldMk cId="2627311362" sldId="8360"/>
            <ac:spMk id="10" creationId="{2F01C754-40D7-6FE1-2446-F88535E7E89F}"/>
          </ac:spMkLst>
        </pc:spChg>
        <pc:spChg chg="add mod">
          <ac:chgData name="Dr. Isabela Espindola" userId="93d05723-5f31-4ab1-aa4d-1f8150443be0" providerId="ADAL" clId="{25DA6144-3D7B-4394-B83E-6814D3835A43}" dt="2024-04-24T09:53:47.551" v="2310" actId="571"/>
          <ac:spMkLst>
            <pc:docMk/>
            <pc:sldMk cId="2627311362" sldId="8360"/>
            <ac:spMk id="13" creationId="{4D7A7CB7-EA54-C89B-BD80-C687680AA8B6}"/>
          </ac:spMkLst>
        </pc:spChg>
        <pc:spChg chg="add mod">
          <ac:chgData name="Dr. Isabela Espindola" userId="93d05723-5f31-4ab1-aa4d-1f8150443be0" providerId="ADAL" clId="{25DA6144-3D7B-4394-B83E-6814D3835A43}" dt="2024-04-24T09:53:47.551" v="2310" actId="571"/>
          <ac:spMkLst>
            <pc:docMk/>
            <pc:sldMk cId="2627311362" sldId="8360"/>
            <ac:spMk id="14" creationId="{A31321E5-71AC-4C59-F2EF-1F9796A679A6}"/>
          </ac:spMkLst>
        </pc:spChg>
        <pc:spChg chg="add mod">
          <ac:chgData name="Dr. Isabela Espindola" userId="93d05723-5f31-4ab1-aa4d-1f8150443be0" providerId="ADAL" clId="{25DA6144-3D7B-4394-B83E-6814D3835A43}" dt="2024-04-24T10:21:13.391" v="2505"/>
          <ac:spMkLst>
            <pc:docMk/>
            <pc:sldMk cId="2627311362" sldId="8360"/>
            <ac:spMk id="16" creationId="{E33632B3-2CF2-94F6-C9B8-39767FEA6505}"/>
          </ac:spMkLst>
        </pc:spChg>
        <pc:spChg chg="add mod">
          <ac:chgData name="Dr. Isabela Espindola" userId="93d05723-5f31-4ab1-aa4d-1f8150443be0" providerId="ADAL" clId="{25DA6144-3D7B-4394-B83E-6814D3835A43}" dt="2024-04-24T10:22:37.116" v="2629" actId="20577"/>
          <ac:spMkLst>
            <pc:docMk/>
            <pc:sldMk cId="2627311362" sldId="8360"/>
            <ac:spMk id="17" creationId="{FF4DB809-E2DB-AEF8-2C2E-A52473F9383C}"/>
          </ac:spMkLst>
        </pc:spChg>
        <pc:spChg chg="add mod">
          <ac:chgData name="Dr. Isabela Espindola" userId="93d05723-5f31-4ab1-aa4d-1f8150443be0" providerId="ADAL" clId="{25DA6144-3D7B-4394-B83E-6814D3835A43}" dt="2024-04-24T10:21:16.550" v="2506"/>
          <ac:spMkLst>
            <pc:docMk/>
            <pc:sldMk cId="2627311362" sldId="8360"/>
            <ac:spMk id="18" creationId="{1696CF9A-F05F-DF97-32C2-2682D1C8F9B2}"/>
          </ac:spMkLst>
        </pc:spChg>
        <pc:spChg chg="add mod">
          <ac:chgData name="Dr. Isabela Espindola" userId="93d05723-5f31-4ab1-aa4d-1f8150443be0" providerId="ADAL" clId="{25DA6144-3D7B-4394-B83E-6814D3835A43}" dt="2024-04-24T09:53:47.551" v="2310" actId="571"/>
          <ac:spMkLst>
            <pc:docMk/>
            <pc:sldMk cId="2627311362" sldId="8360"/>
            <ac:spMk id="19" creationId="{6204E0FE-2DC9-2886-5527-03CD046E590F}"/>
          </ac:spMkLst>
        </pc:spChg>
        <pc:picChg chg="add mod">
          <ac:chgData name="Dr. Isabela Espindola" userId="93d05723-5f31-4ab1-aa4d-1f8150443be0" providerId="ADAL" clId="{25DA6144-3D7B-4394-B83E-6814D3835A43}" dt="2024-04-24T09:53:51.626" v="2331" actId="1038"/>
          <ac:picMkLst>
            <pc:docMk/>
            <pc:sldMk cId="2627311362" sldId="8360"/>
            <ac:picMk id="4" creationId="{F21C9FFD-C30A-AFD4-E570-D7D38C5C97A1}"/>
          </ac:picMkLst>
        </pc:picChg>
        <pc:picChg chg="add mod modCrop">
          <ac:chgData name="Dr. Isabela Espindola" userId="93d05723-5f31-4ab1-aa4d-1f8150443be0" providerId="ADAL" clId="{25DA6144-3D7B-4394-B83E-6814D3835A43}" dt="2024-04-24T09:53:51.626" v="2331" actId="1038"/>
          <ac:picMkLst>
            <pc:docMk/>
            <pc:sldMk cId="2627311362" sldId="8360"/>
            <ac:picMk id="5" creationId="{E18B9B7C-E91A-FD1E-28E2-4948F3401E63}"/>
          </ac:picMkLst>
        </pc:picChg>
        <pc:picChg chg="del">
          <ac:chgData name="Dr. Isabela Espindola" userId="93d05723-5f31-4ab1-aa4d-1f8150443be0" providerId="ADAL" clId="{25DA6144-3D7B-4394-B83E-6814D3835A43}" dt="2024-04-23T15:19:25.903" v="1044" actId="478"/>
          <ac:picMkLst>
            <pc:docMk/>
            <pc:sldMk cId="2627311362" sldId="8360"/>
            <ac:picMk id="6" creationId="{6AC7B2B6-76F8-6C54-E9AE-9BDD1F1970FA}"/>
          </ac:picMkLst>
        </pc:picChg>
        <pc:picChg chg="add mod">
          <ac:chgData name="Dr. Isabela Espindola" userId="93d05723-5f31-4ab1-aa4d-1f8150443be0" providerId="ADAL" clId="{25DA6144-3D7B-4394-B83E-6814D3835A43}" dt="2024-04-24T09:53:47.551" v="2310" actId="571"/>
          <ac:picMkLst>
            <pc:docMk/>
            <pc:sldMk cId="2627311362" sldId="8360"/>
            <ac:picMk id="7" creationId="{E78F8455-71EF-3E95-B62A-429F8FB0B71D}"/>
          </ac:picMkLst>
        </pc:picChg>
        <pc:picChg chg="del mod modCrop">
          <ac:chgData name="Dr. Isabela Espindola" userId="93d05723-5f31-4ab1-aa4d-1f8150443be0" providerId="ADAL" clId="{25DA6144-3D7B-4394-B83E-6814D3835A43}" dt="2024-04-24T09:49:31.757" v="2258" actId="478"/>
          <ac:picMkLst>
            <pc:docMk/>
            <pc:sldMk cId="2627311362" sldId="8360"/>
            <ac:picMk id="8" creationId="{7E5B1711-9AEC-8141-D314-993D57F4A2E7}"/>
          </ac:picMkLst>
        </pc:picChg>
        <pc:picChg chg="add mod">
          <ac:chgData name="Dr. Isabela Espindola" userId="93d05723-5f31-4ab1-aa4d-1f8150443be0" providerId="ADAL" clId="{25DA6144-3D7B-4394-B83E-6814D3835A43}" dt="2024-04-24T09:53:47.551" v="2310" actId="571"/>
          <ac:picMkLst>
            <pc:docMk/>
            <pc:sldMk cId="2627311362" sldId="8360"/>
            <ac:picMk id="10" creationId="{A37299A6-E8DE-AFEF-5148-C4C65D825784}"/>
          </ac:picMkLst>
        </pc:picChg>
        <pc:picChg chg="add mod modCrop">
          <ac:chgData name="Dr. Isabela Espindola" userId="93d05723-5f31-4ab1-aa4d-1f8150443be0" providerId="ADAL" clId="{25DA6144-3D7B-4394-B83E-6814D3835A43}" dt="2024-04-24T09:53:51.626" v="2331" actId="1038"/>
          <ac:picMkLst>
            <pc:docMk/>
            <pc:sldMk cId="2627311362" sldId="8360"/>
            <ac:picMk id="11" creationId="{69F862B7-835A-D58E-2F26-B656BDD1C6F2}"/>
          </ac:picMkLst>
        </pc:picChg>
        <pc:picChg chg="mod">
          <ac:chgData name="Dr. Isabela Espindola" userId="93d05723-5f31-4ab1-aa4d-1f8150443be0" providerId="ADAL" clId="{25DA6144-3D7B-4394-B83E-6814D3835A43}" dt="2024-04-24T10:20:47.721" v="2486" actId="1035"/>
          <ac:picMkLst>
            <pc:docMk/>
            <pc:sldMk cId="2627311362" sldId="8360"/>
            <ac:picMk id="12" creationId="{F8E7517E-CED6-0EB5-2356-7CD1D5B17DFD}"/>
          </ac:picMkLst>
        </pc:picChg>
        <pc:picChg chg="del">
          <ac:chgData name="Dr. Isabela Espindola" userId="93d05723-5f31-4ab1-aa4d-1f8150443be0" providerId="ADAL" clId="{25DA6144-3D7B-4394-B83E-6814D3835A43}" dt="2024-04-23T15:21:29.603" v="1076" actId="478"/>
          <ac:picMkLst>
            <pc:docMk/>
            <pc:sldMk cId="2627311362" sldId="8360"/>
            <ac:picMk id="14" creationId="{520FFD8B-1665-355E-73A7-3961EFE4DE91}"/>
          </ac:picMkLst>
        </pc:picChg>
        <pc:picChg chg="add mod">
          <ac:chgData name="Dr. Isabela Espindola" userId="93d05723-5f31-4ab1-aa4d-1f8150443be0" providerId="ADAL" clId="{25DA6144-3D7B-4394-B83E-6814D3835A43}" dt="2024-04-24T09:53:51.626" v="2331" actId="1038"/>
          <ac:picMkLst>
            <pc:docMk/>
            <pc:sldMk cId="2627311362" sldId="8360"/>
            <ac:picMk id="15" creationId="{2D9E456B-07F0-644F-1853-E490F44558ED}"/>
          </ac:picMkLst>
        </pc:picChg>
        <pc:picChg chg="add mod">
          <ac:chgData name="Dr. Isabela Espindola" userId="93d05723-5f31-4ab1-aa4d-1f8150443be0" providerId="ADAL" clId="{25DA6144-3D7B-4394-B83E-6814D3835A43}" dt="2024-04-24T10:20:47.721" v="2486" actId="1035"/>
          <ac:picMkLst>
            <pc:docMk/>
            <pc:sldMk cId="2627311362" sldId="8360"/>
            <ac:picMk id="20" creationId="{C06B8F64-F24B-02F6-A476-7ACDE3DCEF18}"/>
          </ac:picMkLst>
        </pc:picChg>
        <pc:picChg chg="add mod">
          <ac:chgData name="Dr. Isabela Espindola" userId="93d05723-5f31-4ab1-aa4d-1f8150443be0" providerId="ADAL" clId="{25DA6144-3D7B-4394-B83E-6814D3835A43}" dt="2024-04-24T09:53:47.551" v="2310" actId="571"/>
          <ac:picMkLst>
            <pc:docMk/>
            <pc:sldMk cId="2627311362" sldId="8360"/>
            <ac:picMk id="21" creationId="{83F2EA24-D4E9-E32F-6148-1AE0F311539B}"/>
          </ac:picMkLst>
        </pc:picChg>
        <pc:picChg chg="add mod">
          <ac:chgData name="Dr. Isabela Espindola" userId="93d05723-5f31-4ab1-aa4d-1f8150443be0" providerId="ADAL" clId="{25DA6144-3D7B-4394-B83E-6814D3835A43}" dt="2024-04-24T10:20:47.721" v="2486" actId="1035"/>
          <ac:picMkLst>
            <pc:docMk/>
            <pc:sldMk cId="2627311362" sldId="8360"/>
            <ac:picMk id="22" creationId="{B4AFE1D7-4064-23E8-4E98-59058396043E}"/>
          </ac:picMkLst>
        </pc:picChg>
        <pc:picChg chg="add mod">
          <ac:chgData name="Dr. Isabela Espindola" userId="93d05723-5f31-4ab1-aa4d-1f8150443be0" providerId="ADAL" clId="{25DA6144-3D7B-4394-B83E-6814D3835A43}" dt="2024-04-24T09:53:47.551" v="2310" actId="571"/>
          <ac:picMkLst>
            <pc:docMk/>
            <pc:sldMk cId="2627311362" sldId="8360"/>
            <ac:picMk id="23" creationId="{685ADDF6-154F-916E-086E-A0588279BA39}"/>
          </ac:picMkLst>
        </pc:picChg>
        <pc:picChg chg="add mod">
          <ac:chgData name="Dr. Isabela Espindola" userId="93d05723-5f31-4ab1-aa4d-1f8150443be0" providerId="ADAL" clId="{25DA6144-3D7B-4394-B83E-6814D3835A43}" dt="2024-04-24T09:53:47.551" v="2310" actId="571"/>
          <ac:picMkLst>
            <pc:docMk/>
            <pc:sldMk cId="2627311362" sldId="8360"/>
            <ac:picMk id="24" creationId="{D39A8B6A-A02D-67BC-BADE-FC7A139912B9}"/>
          </ac:picMkLst>
        </pc:picChg>
        <pc:picChg chg="add mod">
          <ac:chgData name="Dr. Isabela Espindola" userId="93d05723-5f31-4ab1-aa4d-1f8150443be0" providerId="ADAL" clId="{25DA6144-3D7B-4394-B83E-6814D3835A43}" dt="2024-04-24T10:20:47.721" v="2486" actId="1035"/>
          <ac:picMkLst>
            <pc:docMk/>
            <pc:sldMk cId="2627311362" sldId="8360"/>
            <ac:picMk id="1026" creationId="{4A6F0AAC-3FC9-FB03-6A97-EE5C9A7A7EC6}"/>
          </ac:picMkLst>
        </pc:picChg>
      </pc:sldChg>
      <pc:sldChg chg="addSp delSp modSp add mod">
        <pc:chgData name="Dr. Isabela Espindola" userId="93d05723-5f31-4ab1-aa4d-1f8150443be0" providerId="ADAL" clId="{25DA6144-3D7B-4394-B83E-6814D3835A43}" dt="2024-04-24T10:24:38.373" v="2680" actId="1036"/>
        <pc:sldMkLst>
          <pc:docMk/>
          <pc:sldMk cId="722437822" sldId="8361"/>
        </pc:sldMkLst>
        <pc:spChg chg="mod">
          <ac:chgData name="Dr. Isabela Espindola" userId="93d05723-5f31-4ab1-aa4d-1f8150443be0" providerId="ADAL" clId="{25DA6144-3D7B-4394-B83E-6814D3835A43}" dt="2024-04-24T09:14:42.081" v="1548" actId="1076"/>
          <ac:spMkLst>
            <pc:docMk/>
            <pc:sldMk cId="722437822" sldId="8361"/>
            <ac:spMk id="3" creationId="{23870CC0-C279-72A4-42CB-B6108C981B9E}"/>
          </ac:spMkLst>
        </pc:spChg>
        <pc:spChg chg="mod">
          <ac:chgData name="Dr. Isabela Espindola" userId="93d05723-5f31-4ab1-aa4d-1f8150443be0" providerId="ADAL" clId="{25DA6144-3D7B-4394-B83E-6814D3835A43}" dt="2024-04-24T10:24:38.373" v="2680" actId="1036"/>
          <ac:spMkLst>
            <pc:docMk/>
            <pc:sldMk cId="722437822" sldId="8361"/>
            <ac:spMk id="9" creationId="{C47FE620-395D-F28C-79FC-8004568D7CC3}"/>
          </ac:spMkLst>
        </pc:spChg>
        <pc:spChg chg="mod">
          <ac:chgData name="Dr. Isabela Espindola" userId="93d05723-5f31-4ab1-aa4d-1f8150443be0" providerId="ADAL" clId="{25DA6144-3D7B-4394-B83E-6814D3835A43}" dt="2024-04-24T10:24:38.373" v="2680" actId="1036"/>
          <ac:spMkLst>
            <pc:docMk/>
            <pc:sldMk cId="722437822" sldId="8361"/>
            <ac:spMk id="10" creationId="{2F01C754-40D7-6FE1-2446-F88535E7E89F}"/>
          </ac:spMkLst>
        </pc:spChg>
        <pc:picChg chg="add mod ord modCrop">
          <ac:chgData name="Dr. Isabela Espindola" userId="93d05723-5f31-4ab1-aa4d-1f8150443be0" providerId="ADAL" clId="{25DA6144-3D7B-4394-B83E-6814D3835A43}" dt="2024-04-24T10:24:38.373" v="2680" actId="1036"/>
          <ac:picMkLst>
            <pc:docMk/>
            <pc:sldMk cId="722437822" sldId="8361"/>
            <ac:picMk id="5" creationId="{2596FE53-2779-C75D-8F7E-A51888279738}"/>
          </ac:picMkLst>
        </pc:picChg>
        <pc:picChg chg="del">
          <ac:chgData name="Dr. Isabela Espindola" userId="93d05723-5f31-4ab1-aa4d-1f8150443be0" providerId="ADAL" clId="{25DA6144-3D7B-4394-B83E-6814D3835A43}" dt="2024-04-23T15:23:50.971" v="1118" actId="478"/>
          <ac:picMkLst>
            <pc:docMk/>
            <pc:sldMk cId="722437822" sldId="8361"/>
            <ac:picMk id="6" creationId="{6AC7B2B6-76F8-6C54-E9AE-9BDD1F1970FA}"/>
          </ac:picMkLst>
        </pc:picChg>
        <pc:picChg chg="add mod">
          <ac:chgData name="Dr. Isabela Espindola" userId="93d05723-5f31-4ab1-aa4d-1f8150443be0" providerId="ADAL" clId="{25DA6144-3D7B-4394-B83E-6814D3835A43}" dt="2024-04-24T10:24:38.373" v="2680" actId="1036"/>
          <ac:picMkLst>
            <pc:docMk/>
            <pc:sldMk cId="722437822" sldId="8361"/>
            <ac:picMk id="7" creationId="{F5964AB7-DA3F-F66F-4551-F8F616D34A06}"/>
          </ac:picMkLst>
        </pc:picChg>
        <pc:picChg chg="del">
          <ac:chgData name="Dr. Isabela Espindola" userId="93d05723-5f31-4ab1-aa4d-1f8150443be0" providerId="ADAL" clId="{25DA6144-3D7B-4394-B83E-6814D3835A43}" dt="2024-04-23T15:23:50.467" v="1117" actId="478"/>
          <ac:picMkLst>
            <pc:docMk/>
            <pc:sldMk cId="722437822" sldId="8361"/>
            <ac:picMk id="8" creationId="{7E5B1711-9AEC-8141-D314-993D57F4A2E7}"/>
          </ac:picMkLst>
        </pc:picChg>
        <pc:picChg chg="add mod">
          <ac:chgData name="Dr. Isabela Espindola" userId="93d05723-5f31-4ab1-aa4d-1f8150443be0" providerId="ADAL" clId="{25DA6144-3D7B-4394-B83E-6814D3835A43}" dt="2024-04-24T10:24:38.373" v="2680" actId="1036"/>
          <ac:picMkLst>
            <pc:docMk/>
            <pc:sldMk cId="722437822" sldId="8361"/>
            <ac:picMk id="11" creationId="{31D2FEF5-172F-F28F-EB99-3FBF1E82F15D}"/>
          </ac:picMkLst>
        </pc:picChg>
        <pc:picChg chg="del mod">
          <ac:chgData name="Dr. Isabela Espindola" userId="93d05723-5f31-4ab1-aa4d-1f8150443be0" providerId="ADAL" clId="{25DA6144-3D7B-4394-B83E-6814D3835A43}" dt="2024-04-24T09:14:14.677" v="1541" actId="478"/>
          <ac:picMkLst>
            <pc:docMk/>
            <pc:sldMk cId="722437822" sldId="8361"/>
            <ac:picMk id="12" creationId="{F8E7517E-CED6-0EB5-2356-7CD1D5B17DFD}"/>
          </ac:picMkLst>
        </pc:picChg>
        <pc:picChg chg="del mod">
          <ac:chgData name="Dr. Isabela Espindola" userId="93d05723-5f31-4ab1-aa4d-1f8150443be0" providerId="ADAL" clId="{25DA6144-3D7B-4394-B83E-6814D3835A43}" dt="2024-04-24T09:14:15.113" v="1542" actId="478"/>
          <ac:picMkLst>
            <pc:docMk/>
            <pc:sldMk cId="722437822" sldId="8361"/>
            <ac:picMk id="14" creationId="{520FFD8B-1665-355E-73A7-3961EFE4DE91}"/>
          </ac:picMkLst>
        </pc:picChg>
        <pc:picChg chg="add mod">
          <ac:chgData name="Dr. Isabela Espindola" userId="93d05723-5f31-4ab1-aa4d-1f8150443be0" providerId="ADAL" clId="{25DA6144-3D7B-4394-B83E-6814D3835A43}" dt="2024-04-24T10:24:38.373" v="2680" actId="1036"/>
          <ac:picMkLst>
            <pc:docMk/>
            <pc:sldMk cId="722437822" sldId="8361"/>
            <ac:picMk id="15" creationId="{4D97A241-10F2-7745-D11E-9D5A98B81AFE}"/>
          </ac:picMkLst>
        </pc:picChg>
      </pc:sldChg>
      <pc:sldChg chg="addSp delSp modSp add mod">
        <pc:chgData name="Dr. Isabela Espindola" userId="93d05723-5f31-4ab1-aa4d-1f8150443be0" providerId="ADAL" clId="{25DA6144-3D7B-4394-B83E-6814D3835A43}" dt="2024-04-24T10:22:14.797" v="2616" actId="27636"/>
        <pc:sldMkLst>
          <pc:docMk/>
          <pc:sldMk cId="53735929" sldId="8362"/>
        </pc:sldMkLst>
        <pc:spChg chg="mod">
          <ac:chgData name="Dr. Isabela Espindola" userId="93d05723-5f31-4ab1-aa4d-1f8150443be0" providerId="ADAL" clId="{25DA6144-3D7B-4394-B83E-6814D3835A43}" dt="2024-04-24T09:09:30.700" v="1484" actId="27636"/>
          <ac:spMkLst>
            <pc:docMk/>
            <pc:sldMk cId="53735929" sldId="8362"/>
            <ac:spMk id="3" creationId="{23870CC0-C279-72A4-42CB-B6108C981B9E}"/>
          </ac:spMkLst>
        </pc:spChg>
        <pc:spChg chg="add mod">
          <ac:chgData name="Dr. Isabela Espindola" userId="93d05723-5f31-4ab1-aa4d-1f8150443be0" providerId="ADAL" clId="{25DA6144-3D7B-4394-B83E-6814D3835A43}" dt="2024-04-24T09:06:23.090" v="1413" actId="14100"/>
          <ac:spMkLst>
            <pc:docMk/>
            <pc:sldMk cId="53735929" sldId="8362"/>
            <ac:spMk id="6" creationId="{EDD01FA6-C73B-19D2-C741-F1F1C78671C9}"/>
          </ac:spMkLst>
        </pc:spChg>
        <pc:spChg chg="add mod">
          <ac:chgData name="Dr. Isabela Espindola" userId="93d05723-5f31-4ab1-aa4d-1f8150443be0" providerId="ADAL" clId="{25DA6144-3D7B-4394-B83E-6814D3835A43}" dt="2024-04-24T09:06:23.090" v="1413" actId="14100"/>
          <ac:spMkLst>
            <pc:docMk/>
            <pc:sldMk cId="53735929" sldId="8362"/>
            <ac:spMk id="7" creationId="{785917CE-92D5-05F7-A8C1-BBF31F1B5BCF}"/>
          </ac:spMkLst>
        </pc:spChg>
        <pc:spChg chg="del">
          <ac:chgData name="Dr. Isabela Espindola" userId="93d05723-5f31-4ab1-aa4d-1f8150443be0" providerId="ADAL" clId="{25DA6144-3D7B-4394-B83E-6814D3835A43}" dt="2024-04-23T15:19:59.700" v="1057" actId="478"/>
          <ac:spMkLst>
            <pc:docMk/>
            <pc:sldMk cId="53735929" sldId="8362"/>
            <ac:spMk id="9" creationId="{C47FE620-395D-F28C-79FC-8004568D7CC3}"/>
          </ac:spMkLst>
        </pc:spChg>
        <pc:spChg chg="del">
          <ac:chgData name="Dr. Isabela Espindola" userId="93d05723-5f31-4ab1-aa4d-1f8150443be0" providerId="ADAL" clId="{25DA6144-3D7B-4394-B83E-6814D3835A43}" dt="2024-04-23T15:20:02.131" v="1059" actId="478"/>
          <ac:spMkLst>
            <pc:docMk/>
            <pc:sldMk cId="53735929" sldId="8362"/>
            <ac:spMk id="10" creationId="{2F01C754-40D7-6FE1-2446-F88535E7E89F}"/>
          </ac:spMkLst>
        </pc:spChg>
        <pc:spChg chg="add mod">
          <ac:chgData name="Dr. Isabela Espindola" userId="93d05723-5f31-4ab1-aa4d-1f8150443be0" providerId="ADAL" clId="{25DA6144-3D7B-4394-B83E-6814D3835A43}" dt="2024-04-24T10:21:59.708" v="2571" actId="20577"/>
          <ac:spMkLst>
            <pc:docMk/>
            <pc:sldMk cId="53735929" sldId="8362"/>
            <ac:spMk id="12" creationId="{13201B0E-25B5-093B-0CB5-9358B084B7DA}"/>
          </ac:spMkLst>
        </pc:spChg>
        <pc:spChg chg="add mod">
          <ac:chgData name="Dr. Isabela Espindola" userId="93d05723-5f31-4ab1-aa4d-1f8150443be0" providerId="ADAL" clId="{25DA6144-3D7B-4394-B83E-6814D3835A43}" dt="2024-04-24T10:22:14.797" v="2616" actId="27636"/>
          <ac:spMkLst>
            <pc:docMk/>
            <pc:sldMk cId="53735929" sldId="8362"/>
            <ac:spMk id="13" creationId="{5B8450E0-D808-6EEE-7CC8-885EDBB5D9F2}"/>
          </ac:spMkLst>
        </pc:spChg>
        <pc:picChg chg="add mod">
          <ac:chgData name="Dr. Isabela Espindola" userId="93d05723-5f31-4ab1-aa4d-1f8150443be0" providerId="ADAL" clId="{25DA6144-3D7B-4394-B83E-6814D3835A43}" dt="2024-04-24T09:06:23.090" v="1413" actId="14100"/>
          <ac:picMkLst>
            <pc:docMk/>
            <pc:sldMk cId="53735929" sldId="8362"/>
            <ac:picMk id="4" creationId="{DACF3BF7-C186-09F9-9885-B082E77F0276}"/>
          </ac:picMkLst>
        </pc:picChg>
        <pc:picChg chg="add mod">
          <ac:chgData name="Dr. Isabela Espindola" userId="93d05723-5f31-4ab1-aa4d-1f8150443be0" providerId="ADAL" clId="{25DA6144-3D7B-4394-B83E-6814D3835A43}" dt="2024-04-24T09:06:23.090" v="1413" actId="14100"/>
          <ac:picMkLst>
            <pc:docMk/>
            <pc:sldMk cId="53735929" sldId="8362"/>
            <ac:picMk id="5" creationId="{7E54E555-C04E-CF07-A502-F5BDA8FB2960}"/>
          </ac:picMkLst>
        </pc:picChg>
        <pc:picChg chg="del">
          <ac:chgData name="Dr. Isabela Espindola" userId="93d05723-5f31-4ab1-aa4d-1f8150443be0" providerId="ADAL" clId="{25DA6144-3D7B-4394-B83E-6814D3835A43}" dt="2024-04-23T15:19:57.595" v="1056" actId="478"/>
          <ac:picMkLst>
            <pc:docMk/>
            <pc:sldMk cId="53735929" sldId="8362"/>
            <ac:picMk id="6" creationId="{6AC7B2B6-76F8-6C54-E9AE-9BDD1F1970FA}"/>
          </ac:picMkLst>
        </pc:picChg>
        <pc:picChg chg="add mod">
          <ac:chgData name="Dr. Isabela Espindola" userId="93d05723-5f31-4ab1-aa4d-1f8150443be0" providerId="ADAL" clId="{25DA6144-3D7B-4394-B83E-6814D3835A43}" dt="2024-04-24T09:06:23.090" v="1413" actId="14100"/>
          <ac:picMkLst>
            <pc:docMk/>
            <pc:sldMk cId="53735929" sldId="8362"/>
            <ac:picMk id="8" creationId="{70846543-1C28-6B4D-BE1B-BB4138ECC172}"/>
          </ac:picMkLst>
        </pc:picChg>
        <pc:picChg chg="del">
          <ac:chgData name="Dr. Isabela Espindola" userId="93d05723-5f31-4ab1-aa4d-1f8150443be0" providerId="ADAL" clId="{25DA6144-3D7B-4394-B83E-6814D3835A43}" dt="2024-04-23T15:19:56.874" v="1055" actId="478"/>
          <ac:picMkLst>
            <pc:docMk/>
            <pc:sldMk cId="53735929" sldId="8362"/>
            <ac:picMk id="8" creationId="{7E5B1711-9AEC-8141-D314-993D57F4A2E7}"/>
          </ac:picMkLst>
        </pc:picChg>
        <pc:picChg chg="add mod">
          <ac:chgData name="Dr. Isabela Espindola" userId="93d05723-5f31-4ab1-aa4d-1f8150443be0" providerId="ADAL" clId="{25DA6144-3D7B-4394-B83E-6814D3835A43}" dt="2024-04-24T09:06:23.090" v="1413" actId="14100"/>
          <ac:picMkLst>
            <pc:docMk/>
            <pc:sldMk cId="53735929" sldId="8362"/>
            <ac:picMk id="9" creationId="{9DD2DC23-AC51-D337-64E2-C626A53D32A0}"/>
          </ac:picMkLst>
        </pc:picChg>
        <pc:picChg chg="add del mod">
          <ac:chgData name="Dr. Isabela Espindola" userId="93d05723-5f31-4ab1-aa4d-1f8150443be0" providerId="ADAL" clId="{25DA6144-3D7B-4394-B83E-6814D3835A43}" dt="2024-04-24T09:49:02.485" v="2246" actId="478"/>
          <ac:picMkLst>
            <pc:docMk/>
            <pc:sldMk cId="53735929" sldId="8362"/>
            <ac:picMk id="10" creationId="{53150DC6-D60A-738A-EDEB-CAC7943111FD}"/>
          </ac:picMkLst>
        </pc:picChg>
        <pc:picChg chg="add del mod">
          <ac:chgData name="Dr. Isabela Espindola" userId="93d05723-5f31-4ab1-aa4d-1f8150443be0" providerId="ADAL" clId="{25DA6144-3D7B-4394-B83E-6814D3835A43}" dt="2024-04-24T09:49:01.901" v="2245" actId="478"/>
          <ac:picMkLst>
            <pc:docMk/>
            <pc:sldMk cId="53735929" sldId="8362"/>
            <ac:picMk id="11" creationId="{102DB728-7323-8CC5-BBF7-7B7480DB8E28}"/>
          </ac:picMkLst>
        </pc:picChg>
        <pc:picChg chg="del">
          <ac:chgData name="Dr. Isabela Espindola" userId="93d05723-5f31-4ab1-aa4d-1f8150443be0" providerId="ADAL" clId="{25DA6144-3D7B-4394-B83E-6814D3835A43}" dt="2024-04-23T15:20:00.259" v="1058" actId="478"/>
          <ac:picMkLst>
            <pc:docMk/>
            <pc:sldMk cId="53735929" sldId="8362"/>
            <ac:picMk id="12" creationId="{F8E7517E-CED6-0EB5-2356-7CD1D5B17DFD}"/>
          </ac:picMkLst>
        </pc:picChg>
        <pc:picChg chg="del">
          <ac:chgData name="Dr. Isabela Espindola" userId="93d05723-5f31-4ab1-aa4d-1f8150443be0" providerId="ADAL" clId="{25DA6144-3D7B-4394-B83E-6814D3835A43}" dt="2024-04-23T15:20:02.612" v="1060" actId="478"/>
          <ac:picMkLst>
            <pc:docMk/>
            <pc:sldMk cId="53735929" sldId="8362"/>
            <ac:picMk id="14" creationId="{520FFD8B-1665-355E-73A7-3961EFE4DE91}"/>
          </ac:picMkLst>
        </pc:picChg>
        <pc:picChg chg="add mod">
          <ac:chgData name="Dr. Isabela Espindola" userId="93d05723-5f31-4ab1-aa4d-1f8150443be0" providerId="ADAL" clId="{25DA6144-3D7B-4394-B83E-6814D3835A43}" dt="2024-04-24T10:22:02.532" v="2580" actId="1035"/>
          <ac:picMkLst>
            <pc:docMk/>
            <pc:sldMk cId="53735929" sldId="8362"/>
            <ac:picMk id="14" creationId="{6773360B-0FCF-F9FC-4116-C837254119FB}"/>
          </ac:picMkLst>
        </pc:picChg>
        <pc:picChg chg="add mod">
          <ac:chgData name="Dr. Isabela Espindola" userId="93d05723-5f31-4ab1-aa4d-1f8150443be0" providerId="ADAL" clId="{25DA6144-3D7B-4394-B83E-6814D3835A43}" dt="2024-04-24T09:09:05.916" v="1482" actId="1076"/>
          <ac:picMkLst>
            <pc:docMk/>
            <pc:sldMk cId="53735929" sldId="8362"/>
            <ac:picMk id="15" creationId="{F7A006B8-454C-1E5A-6508-FD1C5515EEEE}"/>
          </ac:picMkLst>
        </pc:picChg>
        <pc:picChg chg="add mod">
          <ac:chgData name="Dr. Isabela Espindola" userId="93d05723-5f31-4ab1-aa4d-1f8150443be0" providerId="ADAL" clId="{25DA6144-3D7B-4394-B83E-6814D3835A43}" dt="2024-04-24T10:22:04.436" v="2593" actId="1035"/>
          <ac:picMkLst>
            <pc:docMk/>
            <pc:sldMk cId="53735929" sldId="8362"/>
            <ac:picMk id="16" creationId="{193E339D-3B06-FAF3-50E7-2E6C0554C8E4}"/>
          </ac:picMkLst>
        </pc:picChg>
        <pc:picChg chg="add mod">
          <ac:chgData name="Dr. Isabela Espindola" userId="93d05723-5f31-4ab1-aa4d-1f8150443be0" providerId="ADAL" clId="{25DA6144-3D7B-4394-B83E-6814D3835A43}" dt="2024-04-24T10:21:53.469" v="2559" actId="1036"/>
          <ac:picMkLst>
            <pc:docMk/>
            <pc:sldMk cId="53735929" sldId="8362"/>
            <ac:picMk id="17" creationId="{7DD7E1F1-9299-3D34-7218-51530C0A80A0}"/>
          </ac:picMkLst>
        </pc:picChg>
      </pc:sldChg>
      <pc:sldChg chg="modSp add mod">
        <pc:chgData name="Dr. Isabela Espindola" userId="93d05723-5f31-4ab1-aa4d-1f8150443be0" providerId="ADAL" clId="{25DA6144-3D7B-4394-B83E-6814D3835A43}" dt="2024-04-24T12:41:58.324" v="3031" actId="115"/>
        <pc:sldMkLst>
          <pc:docMk/>
          <pc:sldMk cId="761218706" sldId="8363"/>
        </pc:sldMkLst>
        <pc:spChg chg="mod">
          <ac:chgData name="Dr. Isabela Espindola" userId="93d05723-5f31-4ab1-aa4d-1f8150443be0" providerId="ADAL" clId="{25DA6144-3D7B-4394-B83E-6814D3835A43}" dt="2024-04-24T12:41:58.324" v="3031" actId="115"/>
          <ac:spMkLst>
            <pc:docMk/>
            <pc:sldMk cId="761218706" sldId="8363"/>
            <ac:spMk id="3" creationId="{23870CC0-C279-72A4-42CB-B6108C981B9E}"/>
          </ac:spMkLst>
        </pc:spChg>
      </pc:sldChg>
      <pc:sldChg chg="addSp delSp modSp add mod">
        <pc:chgData name="Dr. Isabela Espindola" userId="93d05723-5f31-4ab1-aa4d-1f8150443be0" providerId="ADAL" clId="{25DA6144-3D7B-4394-B83E-6814D3835A43}" dt="2024-04-24T10:24:06.537" v="2654" actId="1076"/>
        <pc:sldMkLst>
          <pc:docMk/>
          <pc:sldMk cId="1290053617" sldId="8364"/>
        </pc:sldMkLst>
        <pc:spChg chg="mod">
          <ac:chgData name="Dr. Isabela Espindola" userId="93d05723-5f31-4ab1-aa4d-1f8150443be0" providerId="ADAL" clId="{25DA6144-3D7B-4394-B83E-6814D3835A43}" dt="2024-04-24T09:14:06.947" v="1540" actId="27636"/>
          <ac:spMkLst>
            <pc:docMk/>
            <pc:sldMk cId="1290053617" sldId="8364"/>
            <ac:spMk id="3" creationId="{23870CC0-C279-72A4-42CB-B6108C981B9E}"/>
          </ac:spMkLst>
        </pc:spChg>
        <pc:spChg chg="del mod">
          <ac:chgData name="Dr. Isabela Espindola" userId="93d05723-5f31-4ab1-aa4d-1f8150443be0" providerId="ADAL" clId="{25DA6144-3D7B-4394-B83E-6814D3835A43}" dt="2024-04-24T10:22:23.266" v="2617" actId="478"/>
          <ac:spMkLst>
            <pc:docMk/>
            <pc:sldMk cId="1290053617" sldId="8364"/>
            <ac:spMk id="9" creationId="{C47FE620-395D-F28C-79FC-8004568D7CC3}"/>
          </ac:spMkLst>
        </pc:spChg>
        <pc:spChg chg="add mod">
          <ac:chgData name="Dr. Isabela Espindola" userId="93d05723-5f31-4ab1-aa4d-1f8150443be0" providerId="ADAL" clId="{25DA6144-3D7B-4394-B83E-6814D3835A43}" dt="2024-04-24T10:23:18.858" v="2644" actId="1076"/>
          <ac:spMkLst>
            <pc:docMk/>
            <pc:sldMk cId="1290053617" sldId="8364"/>
            <ac:spMk id="13" creationId="{BCEB2836-DFB0-EBF7-92D8-5EFCFEDCF274}"/>
          </ac:spMkLst>
        </pc:spChg>
        <pc:spChg chg="add mod">
          <ac:chgData name="Dr. Isabela Espindola" userId="93d05723-5f31-4ab1-aa4d-1f8150443be0" providerId="ADAL" clId="{25DA6144-3D7B-4394-B83E-6814D3835A43}" dt="2024-04-24T10:23:18.858" v="2644" actId="1076"/>
          <ac:spMkLst>
            <pc:docMk/>
            <pc:sldMk cId="1290053617" sldId="8364"/>
            <ac:spMk id="14" creationId="{3EE810BC-C353-17E3-D30F-A018E3BF1F58}"/>
          </ac:spMkLst>
        </pc:spChg>
        <pc:spChg chg="del mod">
          <ac:chgData name="Dr. Isabela Espindola" userId="93d05723-5f31-4ab1-aa4d-1f8150443be0" providerId="ADAL" clId="{25DA6144-3D7B-4394-B83E-6814D3835A43}" dt="2024-04-24T10:22:24.579" v="2618" actId="478"/>
          <ac:spMkLst>
            <pc:docMk/>
            <pc:sldMk cId="1290053617" sldId="8364"/>
            <ac:spMk id="16" creationId="{E33632B3-2CF2-94F6-C9B8-39767FEA6505}"/>
          </ac:spMkLst>
        </pc:spChg>
        <pc:spChg chg="del mod">
          <ac:chgData name="Dr. Isabela Espindola" userId="93d05723-5f31-4ab1-aa4d-1f8150443be0" providerId="ADAL" clId="{25DA6144-3D7B-4394-B83E-6814D3835A43}" dt="2024-04-24T10:22:27.588" v="2620" actId="478"/>
          <ac:spMkLst>
            <pc:docMk/>
            <pc:sldMk cId="1290053617" sldId="8364"/>
            <ac:spMk id="17" creationId="{FF4DB809-E2DB-AEF8-2C2E-A52473F9383C}"/>
          </ac:spMkLst>
        </pc:spChg>
        <pc:spChg chg="del mod">
          <ac:chgData name="Dr. Isabela Espindola" userId="93d05723-5f31-4ab1-aa4d-1f8150443be0" providerId="ADAL" clId="{25DA6144-3D7B-4394-B83E-6814D3835A43}" dt="2024-04-24T10:22:26.395" v="2619" actId="478"/>
          <ac:spMkLst>
            <pc:docMk/>
            <pc:sldMk cId="1290053617" sldId="8364"/>
            <ac:spMk id="18" creationId="{1696CF9A-F05F-DF97-32C2-2682D1C8F9B2}"/>
          </ac:spMkLst>
        </pc:spChg>
        <pc:spChg chg="add mod">
          <ac:chgData name="Dr. Isabela Espindola" userId="93d05723-5f31-4ab1-aa4d-1f8150443be0" providerId="ADAL" clId="{25DA6144-3D7B-4394-B83E-6814D3835A43}" dt="2024-04-24T10:23:28.551" v="2646" actId="1076"/>
          <ac:spMkLst>
            <pc:docMk/>
            <pc:sldMk cId="1290053617" sldId="8364"/>
            <ac:spMk id="19" creationId="{DAA4010E-BE57-F187-5EFA-BBA645A84EEA}"/>
          </ac:spMkLst>
        </pc:spChg>
        <pc:spChg chg="add mod">
          <ac:chgData name="Dr. Isabela Espindola" userId="93d05723-5f31-4ab1-aa4d-1f8150443be0" providerId="ADAL" clId="{25DA6144-3D7B-4394-B83E-6814D3835A43}" dt="2024-04-24T10:23:28.551" v="2646" actId="1076"/>
          <ac:spMkLst>
            <pc:docMk/>
            <pc:sldMk cId="1290053617" sldId="8364"/>
            <ac:spMk id="21" creationId="{22CED1ED-4A84-229D-F579-BCFA510E066D}"/>
          </ac:spMkLst>
        </pc:spChg>
        <pc:picChg chg="add mod">
          <ac:chgData name="Dr. Isabela Espindola" userId="93d05723-5f31-4ab1-aa4d-1f8150443be0" providerId="ADAL" clId="{25DA6144-3D7B-4394-B83E-6814D3835A43}" dt="2024-04-24T10:23:09.452" v="2643" actId="1076"/>
          <ac:picMkLst>
            <pc:docMk/>
            <pc:sldMk cId="1290053617" sldId="8364"/>
            <ac:picMk id="4" creationId="{E392345C-BEBE-775C-1EC5-149C5183A787}"/>
          </ac:picMkLst>
        </pc:picChg>
        <pc:picChg chg="del mod">
          <ac:chgData name="Dr. Isabela Espindola" userId="93d05723-5f31-4ab1-aa4d-1f8150443be0" providerId="ADAL" clId="{25DA6144-3D7B-4394-B83E-6814D3835A43}" dt="2024-04-24T09:53:57.852" v="2333" actId="478"/>
          <ac:picMkLst>
            <pc:docMk/>
            <pc:sldMk cId="1290053617" sldId="8364"/>
            <ac:picMk id="5" creationId="{E18B9B7C-E91A-FD1E-28E2-4948F3401E63}"/>
          </ac:picMkLst>
        </pc:picChg>
        <pc:picChg chg="add mod">
          <ac:chgData name="Dr. Isabela Espindola" userId="93d05723-5f31-4ab1-aa4d-1f8150443be0" providerId="ADAL" clId="{25DA6144-3D7B-4394-B83E-6814D3835A43}" dt="2024-04-24T10:23:31.021" v="2647" actId="1076"/>
          <ac:picMkLst>
            <pc:docMk/>
            <pc:sldMk cId="1290053617" sldId="8364"/>
            <ac:picMk id="6" creationId="{B963FE07-6F0A-A5E0-D36E-E80F201B3A69}"/>
          </ac:picMkLst>
        </pc:picChg>
        <pc:picChg chg="add mod">
          <ac:chgData name="Dr. Isabela Espindola" userId="93d05723-5f31-4ab1-aa4d-1f8150443be0" providerId="ADAL" clId="{25DA6144-3D7B-4394-B83E-6814D3835A43}" dt="2024-04-24T10:23:33.120" v="2648" actId="1076"/>
          <ac:picMkLst>
            <pc:docMk/>
            <pc:sldMk cId="1290053617" sldId="8364"/>
            <ac:picMk id="7" creationId="{F9A2DEA8-8ACB-8CCD-9375-C72CD6503306}"/>
          </ac:picMkLst>
        </pc:picChg>
        <pc:picChg chg="del mod">
          <ac:chgData name="Dr. Isabela Espindola" userId="93d05723-5f31-4ab1-aa4d-1f8150443be0" providerId="ADAL" clId="{25DA6144-3D7B-4394-B83E-6814D3835A43}" dt="2024-04-24T09:53:57.435" v="2332" actId="478"/>
          <ac:picMkLst>
            <pc:docMk/>
            <pc:sldMk cId="1290053617" sldId="8364"/>
            <ac:picMk id="8" creationId="{7E5B1711-9AEC-8141-D314-993D57F4A2E7}"/>
          </ac:picMkLst>
        </pc:picChg>
        <pc:picChg chg="add mod">
          <ac:chgData name="Dr. Isabela Espindola" userId="93d05723-5f31-4ab1-aa4d-1f8150443be0" providerId="ADAL" clId="{25DA6144-3D7B-4394-B83E-6814D3835A43}" dt="2024-04-24T10:23:09.452" v="2643" actId="1076"/>
          <ac:picMkLst>
            <pc:docMk/>
            <pc:sldMk cId="1290053617" sldId="8364"/>
            <ac:picMk id="10" creationId="{7E0244B0-453A-2DC2-95B4-78768AB3FFED}"/>
          </ac:picMkLst>
        </pc:picChg>
        <pc:picChg chg="del mod modCrop">
          <ac:chgData name="Dr. Isabela Espindola" userId="93d05723-5f31-4ab1-aa4d-1f8150443be0" providerId="ADAL" clId="{25DA6144-3D7B-4394-B83E-6814D3835A43}" dt="2024-04-24T09:53:58.570" v="2334" actId="478"/>
          <ac:picMkLst>
            <pc:docMk/>
            <pc:sldMk cId="1290053617" sldId="8364"/>
            <ac:picMk id="11" creationId="{69F862B7-835A-D58E-2F26-B656BDD1C6F2}"/>
          </ac:picMkLst>
        </pc:picChg>
        <pc:picChg chg="mod">
          <ac:chgData name="Dr. Isabela Espindola" userId="93d05723-5f31-4ab1-aa4d-1f8150443be0" providerId="ADAL" clId="{25DA6144-3D7B-4394-B83E-6814D3835A43}" dt="2024-04-24T10:23:23.453" v="2645" actId="1076"/>
          <ac:picMkLst>
            <pc:docMk/>
            <pc:sldMk cId="1290053617" sldId="8364"/>
            <ac:picMk id="12" creationId="{F8E7517E-CED6-0EB5-2356-7CD1D5B17DFD}"/>
          </ac:picMkLst>
        </pc:picChg>
        <pc:picChg chg="del mod">
          <ac:chgData name="Dr. Isabela Espindola" userId="93d05723-5f31-4ab1-aa4d-1f8150443be0" providerId="ADAL" clId="{25DA6144-3D7B-4394-B83E-6814D3835A43}" dt="2024-04-24T09:53:58.994" v="2335" actId="478"/>
          <ac:picMkLst>
            <pc:docMk/>
            <pc:sldMk cId="1290053617" sldId="8364"/>
            <ac:picMk id="15" creationId="{2D9E456B-07F0-644F-1853-E490F44558ED}"/>
          </ac:picMkLst>
        </pc:picChg>
        <pc:picChg chg="mod">
          <ac:chgData name="Dr. Isabela Espindola" userId="93d05723-5f31-4ab1-aa4d-1f8150443be0" providerId="ADAL" clId="{25DA6144-3D7B-4394-B83E-6814D3835A43}" dt="2024-04-24T10:23:23.453" v="2645" actId="1076"/>
          <ac:picMkLst>
            <pc:docMk/>
            <pc:sldMk cId="1290053617" sldId="8364"/>
            <ac:picMk id="20" creationId="{C06B8F64-F24B-02F6-A476-7ACDE3DCEF18}"/>
          </ac:picMkLst>
        </pc:picChg>
        <pc:picChg chg="mod">
          <ac:chgData name="Dr. Isabela Espindola" userId="93d05723-5f31-4ab1-aa4d-1f8150443be0" providerId="ADAL" clId="{25DA6144-3D7B-4394-B83E-6814D3835A43}" dt="2024-04-24T10:24:06.537" v="2654" actId="1076"/>
          <ac:picMkLst>
            <pc:docMk/>
            <pc:sldMk cId="1290053617" sldId="8364"/>
            <ac:picMk id="22" creationId="{B4AFE1D7-4064-23E8-4E98-59058396043E}"/>
          </ac:picMkLst>
        </pc:picChg>
        <pc:picChg chg="mod">
          <ac:chgData name="Dr. Isabela Espindola" userId="93d05723-5f31-4ab1-aa4d-1f8150443be0" providerId="ADAL" clId="{25DA6144-3D7B-4394-B83E-6814D3835A43}" dt="2024-04-24T10:23:36.836" v="2650" actId="1076"/>
          <ac:picMkLst>
            <pc:docMk/>
            <pc:sldMk cId="1290053617" sldId="8364"/>
            <ac:picMk id="1026" creationId="{4A6F0AAC-3FC9-FB03-6A97-EE5C9A7A7EC6}"/>
          </ac:picMkLst>
        </pc:picChg>
      </pc:sldChg>
      <pc:sldChg chg="modSp add mod">
        <pc:chgData name="Dr. Isabela Espindola" userId="93d05723-5f31-4ab1-aa4d-1f8150443be0" providerId="ADAL" clId="{25DA6144-3D7B-4394-B83E-6814D3835A43}" dt="2024-04-24T10:25:23.199" v="2778" actId="27636"/>
        <pc:sldMkLst>
          <pc:docMk/>
          <pc:sldMk cId="4214338900" sldId="8365"/>
        </pc:sldMkLst>
        <pc:spChg chg="mod">
          <ac:chgData name="Dr. Isabela Espindola" userId="93d05723-5f31-4ab1-aa4d-1f8150443be0" providerId="ADAL" clId="{25DA6144-3D7B-4394-B83E-6814D3835A43}" dt="2024-04-24T09:18:30.695" v="1615" actId="27636"/>
          <ac:spMkLst>
            <pc:docMk/>
            <pc:sldMk cId="4214338900" sldId="8365"/>
            <ac:spMk id="3" creationId="{23870CC0-C279-72A4-42CB-B6108C981B9E}"/>
          </ac:spMkLst>
        </pc:spChg>
        <pc:spChg chg="mod">
          <ac:chgData name="Dr. Isabela Espindola" userId="93d05723-5f31-4ab1-aa4d-1f8150443be0" providerId="ADAL" clId="{25DA6144-3D7B-4394-B83E-6814D3835A43}" dt="2024-04-24T10:24:54.762" v="2704" actId="27636"/>
          <ac:spMkLst>
            <pc:docMk/>
            <pc:sldMk cId="4214338900" sldId="8365"/>
            <ac:spMk id="9" creationId="{C47FE620-395D-F28C-79FC-8004568D7CC3}"/>
          </ac:spMkLst>
        </pc:spChg>
        <pc:spChg chg="mod">
          <ac:chgData name="Dr. Isabela Espindola" userId="93d05723-5f31-4ab1-aa4d-1f8150443be0" providerId="ADAL" clId="{25DA6144-3D7B-4394-B83E-6814D3835A43}" dt="2024-04-24T10:25:23.199" v="2778" actId="27636"/>
          <ac:spMkLst>
            <pc:docMk/>
            <pc:sldMk cId="4214338900" sldId="8365"/>
            <ac:spMk id="10" creationId="{2F01C754-40D7-6FE1-2446-F88535E7E89F}"/>
          </ac:spMkLst>
        </pc:spChg>
        <pc:picChg chg="mod">
          <ac:chgData name="Dr. Isabela Espindola" userId="93d05723-5f31-4ab1-aa4d-1f8150443be0" providerId="ADAL" clId="{25DA6144-3D7B-4394-B83E-6814D3835A43}" dt="2024-04-24T10:25:12.102" v="2746" actId="1035"/>
          <ac:picMkLst>
            <pc:docMk/>
            <pc:sldMk cId="4214338900" sldId="8365"/>
            <ac:picMk id="5" creationId="{2596FE53-2779-C75D-8F7E-A51888279738}"/>
          </ac:picMkLst>
        </pc:picChg>
        <pc:picChg chg="mod">
          <ac:chgData name="Dr. Isabela Espindola" userId="93d05723-5f31-4ab1-aa4d-1f8150443be0" providerId="ADAL" clId="{25DA6144-3D7B-4394-B83E-6814D3835A43}" dt="2024-04-24T10:24:44.829" v="2692" actId="1035"/>
          <ac:picMkLst>
            <pc:docMk/>
            <pc:sldMk cId="4214338900" sldId="8365"/>
            <ac:picMk id="7" creationId="{F5964AB7-DA3F-F66F-4551-F8F616D34A06}"/>
          </ac:picMkLst>
        </pc:picChg>
        <pc:picChg chg="mod">
          <ac:chgData name="Dr. Isabela Espindola" userId="93d05723-5f31-4ab1-aa4d-1f8150443be0" providerId="ADAL" clId="{25DA6144-3D7B-4394-B83E-6814D3835A43}" dt="2024-04-24T10:25:07.745" v="2728" actId="1036"/>
          <ac:picMkLst>
            <pc:docMk/>
            <pc:sldMk cId="4214338900" sldId="8365"/>
            <ac:picMk id="11" creationId="{31D2FEF5-172F-F28F-EB99-3FBF1E82F15D}"/>
          </ac:picMkLst>
        </pc:picChg>
        <pc:picChg chg="mod">
          <ac:chgData name="Dr. Isabela Espindola" userId="93d05723-5f31-4ab1-aa4d-1f8150443be0" providerId="ADAL" clId="{25DA6144-3D7B-4394-B83E-6814D3835A43}" dt="2024-04-24T10:25:11.189" v="2741" actId="1035"/>
          <ac:picMkLst>
            <pc:docMk/>
            <pc:sldMk cId="4214338900" sldId="8365"/>
            <ac:picMk id="15" creationId="{4D97A241-10F2-7745-D11E-9D5A98B81AFE}"/>
          </ac:picMkLst>
        </pc:picChg>
      </pc:sldChg>
      <pc:sldChg chg="add del">
        <pc:chgData name="Dr. Isabela Espindola" userId="93d05723-5f31-4ab1-aa4d-1f8150443be0" providerId="ADAL" clId="{25DA6144-3D7B-4394-B83E-6814D3835A43}" dt="2024-04-24T09:31:55.517" v="1963" actId="47"/>
        <pc:sldMkLst>
          <pc:docMk/>
          <pc:sldMk cId="2747637686" sldId="8366"/>
        </pc:sldMkLst>
      </pc:sldChg>
      <pc:sldChg chg="addSp delSp modSp new mod">
        <pc:chgData name="Dr. Isabela Espindola" userId="93d05723-5f31-4ab1-aa4d-1f8150443be0" providerId="ADAL" clId="{25DA6144-3D7B-4394-B83E-6814D3835A43}" dt="2024-04-25T12:01:37.345" v="3175" actId="20577"/>
        <pc:sldMkLst>
          <pc:docMk/>
          <pc:sldMk cId="4108120329" sldId="8367"/>
        </pc:sldMkLst>
        <pc:spChg chg="del">
          <ac:chgData name="Dr. Isabela Espindola" userId="93d05723-5f31-4ab1-aa4d-1f8150443be0" providerId="ADAL" clId="{25DA6144-3D7B-4394-B83E-6814D3835A43}" dt="2024-04-24T09:20:19.162" v="1624"/>
          <ac:spMkLst>
            <pc:docMk/>
            <pc:sldMk cId="4108120329" sldId="8367"/>
            <ac:spMk id="2" creationId="{57D52766-F24F-45BD-4A06-3136365C5C29}"/>
          </ac:spMkLst>
        </pc:spChg>
        <pc:spChg chg="mod">
          <ac:chgData name="Dr. Isabela Espindola" userId="93d05723-5f31-4ab1-aa4d-1f8150443be0" providerId="ADAL" clId="{25DA6144-3D7B-4394-B83E-6814D3835A43}" dt="2024-04-24T09:20:31.394" v="1629" actId="20577"/>
          <ac:spMkLst>
            <pc:docMk/>
            <pc:sldMk cId="4108120329" sldId="8367"/>
            <ac:spMk id="3" creationId="{BE020A7B-DBEF-0B5B-7530-00BF9CA3AD63}"/>
          </ac:spMkLst>
        </pc:spChg>
        <pc:spChg chg="mod">
          <ac:chgData name="Dr. Isabela Espindola" userId="93d05723-5f31-4ab1-aa4d-1f8150443be0" providerId="ADAL" clId="{25DA6144-3D7B-4394-B83E-6814D3835A43}" dt="2024-04-25T12:01:37.345" v="3175" actId="20577"/>
          <ac:spMkLst>
            <pc:docMk/>
            <pc:sldMk cId="4108120329" sldId="8367"/>
            <ac:spMk id="4" creationId="{122F01B9-8AA6-7FA3-F69E-CE51C7EA03AE}"/>
          </ac:spMkLst>
        </pc:spChg>
        <pc:spChg chg="del">
          <ac:chgData name="Dr. Isabela Espindola" userId="93d05723-5f31-4ab1-aa4d-1f8150443be0" providerId="ADAL" clId="{25DA6144-3D7B-4394-B83E-6814D3835A43}" dt="2024-04-24T09:20:26.386" v="1626" actId="478"/>
          <ac:spMkLst>
            <pc:docMk/>
            <pc:sldMk cId="4108120329" sldId="8367"/>
            <ac:spMk id="5" creationId="{ECE94017-B0F6-42A2-5409-17B5FAD0E03A}"/>
          </ac:spMkLst>
        </pc:spChg>
        <pc:spChg chg="del mod">
          <ac:chgData name="Dr. Isabela Espindola" userId="93d05723-5f31-4ab1-aa4d-1f8150443be0" providerId="ADAL" clId="{25DA6144-3D7B-4394-B83E-6814D3835A43}" dt="2024-04-24T09:20:39.610" v="1631" actId="478"/>
          <ac:spMkLst>
            <pc:docMk/>
            <pc:sldMk cId="4108120329" sldId="8367"/>
            <ac:spMk id="6" creationId="{54FD657F-69B1-82E9-87B7-CB4E01ADB0AA}"/>
          </ac:spMkLst>
        </pc:spChg>
        <pc:picChg chg="add mod">
          <ac:chgData name="Dr. Isabela Espindola" userId="93d05723-5f31-4ab1-aa4d-1f8150443be0" providerId="ADAL" clId="{25DA6144-3D7B-4394-B83E-6814D3835A43}" dt="2024-04-24T09:20:22.079" v="1625" actId="167"/>
          <ac:picMkLst>
            <pc:docMk/>
            <pc:sldMk cId="4108120329" sldId="8367"/>
            <ac:picMk id="1026" creationId="{EBE73623-6DB4-16DC-5AD6-A63BFEB4380B}"/>
          </ac:picMkLst>
        </pc:picChg>
      </pc:sldChg>
      <pc:sldChg chg="addSp delSp modSp add mod">
        <pc:chgData name="Dr. Isabela Espindola" userId="93d05723-5f31-4ab1-aa4d-1f8150443be0" providerId="ADAL" clId="{25DA6144-3D7B-4394-B83E-6814D3835A43}" dt="2024-04-24T09:28:00.270" v="1867" actId="20577"/>
        <pc:sldMkLst>
          <pc:docMk/>
          <pc:sldMk cId="2812456731" sldId="8368"/>
        </pc:sldMkLst>
        <pc:spChg chg="mod">
          <ac:chgData name="Dr. Isabela Espindola" userId="93d05723-5f31-4ab1-aa4d-1f8150443be0" providerId="ADAL" clId="{25DA6144-3D7B-4394-B83E-6814D3835A43}" dt="2024-04-24T09:28:00.270" v="1867" actId="20577"/>
          <ac:spMkLst>
            <pc:docMk/>
            <pc:sldMk cId="2812456731" sldId="8368"/>
            <ac:spMk id="3" creationId="{23870CC0-C279-72A4-42CB-B6108C981B9E}"/>
          </ac:spMkLst>
        </pc:spChg>
        <pc:spChg chg="del">
          <ac:chgData name="Dr. Isabela Espindola" userId="93d05723-5f31-4ab1-aa4d-1f8150443be0" providerId="ADAL" clId="{25DA6144-3D7B-4394-B83E-6814D3835A43}" dt="2024-04-24T09:23:09.007" v="1735" actId="478"/>
          <ac:spMkLst>
            <pc:docMk/>
            <pc:sldMk cId="2812456731" sldId="8368"/>
            <ac:spMk id="5" creationId="{07481B56-4135-AA02-A093-364F086EAEBC}"/>
          </ac:spMkLst>
        </pc:spChg>
        <pc:spChg chg="add mod">
          <ac:chgData name="Dr. Isabela Espindola" userId="93d05723-5f31-4ab1-aa4d-1f8150443be0" providerId="ADAL" clId="{25DA6144-3D7B-4394-B83E-6814D3835A43}" dt="2024-04-24T09:26:38.347" v="1855" actId="1076"/>
          <ac:spMkLst>
            <pc:docMk/>
            <pc:sldMk cId="2812456731" sldId="8368"/>
            <ac:spMk id="7" creationId="{1BB05F2E-F008-41FF-DC7E-8AC6314139B6}"/>
          </ac:spMkLst>
        </pc:spChg>
        <pc:picChg chg="add mod">
          <ac:chgData name="Dr. Isabela Espindola" userId="93d05723-5f31-4ab1-aa4d-1f8150443be0" providerId="ADAL" clId="{25DA6144-3D7B-4394-B83E-6814D3835A43}" dt="2024-04-24T09:25:37.878" v="1845" actId="1076"/>
          <ac:picMkLst>
            <pc:docMk/>
            <pc:sldMk cId="2812456731" sldId="8368"/>
            <ac:picMk id="6" creationId="{2D5778B8-0CD4-E6B4-7193-710EBE61B944}"/>
          </ac:picMkLst>
        </pc:picChg>
        <pc:cxnChg chg="add">
          <ac:chgData name="Dr. Isabela Espindola" userId="93d05723-5f31-4ab1-aa4d-1f8150443be0" providerId="ADAL" clId="{25DA6144-3D7B-4394-B83E-6814D3835A43}" dt="2024-04-24T09:26:48.525" v="1856" actId="11529"/>
          <ac:cxnSpMkLst>
            <pc:docMk/>
            <pc:sldMk cId="2812456731" sldId="8368"/>
            <ac:cxnSpMk id="9" creationId="{99609F37-0429-247D-D2CF-4039F2C1661B}"/>
          </ac:cxnSpMkLst>
        </pc:cxnChg>
      </pc:sldChg>
      <pc:sldChg chg="addSp delSp modSp add mod">
        <pc:chgData name="Dr. Isabela Espindola" userId="93d05723-5f31-4ab1-aa4d-1f8150443be0" providerId="ADAL" clId="{25DA6144-3D7B-4394-B83E-6814D3835A43}" dt="2024-04-24T09:28:56.272" v="1911" actId="1076"/>
        <pc:sldMkLst>
          <pc:docMk/>
          <pc:sldMk cId="2145662366" sldId="8369"/>
        </pc:sldMkLst>
        <pc:spChg chg="del">
          <ac:chgData name="Dr. Isabela Espindola" userId="93d05723-5f31-4ab1-aa4d-1f8150443be0" providerId="ADAL" clId="{25DA6144-3D7B-4394-B83E-6814D3835A43}" dt="2024-04-24T09:27:09.529" v="1860" actId="478"/>
          <ac:spMkLst>
            <pc:docMk/>
            <pc:sldMk cId="2145662366" sldId="8369"/>
            <ac:spMk id="7" creationId="{1BB05F2E-F008-41FF-DC7E-8AC6314139B6}"/>
          </ac:spMkLst>
        </pc:spChg>
        <pc:spChg chg="add mod">
          <ac:chgData name="Dr. Isabela Espindola" userId="93d05723-5f31-4ab1-aa4d-1f8150443be0" providerId="ADAL" clId="{25DA6144-3D7B-4394-B83E-6814D3835A43}" dt="2024-04-24T09:27:51.136" v="1866" actId="14100"/>
          <ac:spMkLst>
            <pc:docMk/>
            <pc:sldMk cId="2145662366" sldId="8369"/>
            <ac:spMk id="8" creationId="{075CC76D-1757-88FB-94B3-688962785258}"/>
          </ac:spMkLst>
        </pc:spChg>
        <pc:picChg chg="add mod">
          <ac:chgData name="Dr. Isabela Espindola" userId="93d05723-5f31-4ab1-aa4d-1f8150443be0" providerId="ADAL" clId="{25DA6144-3D7B-4394-B83E-6814D3835A43}" dt="2024-04-24T09:28:56.272" v="1911" actId="1076"/>
          <ac:picMkLst>
            <pc:docMk/>
            <pc:sldMk cId="2145662366" sldId="8369"/>
            <ac:picMk id="5" creationId="{3E6D458F-4298-9BEE-AB61-0718465C8407}"/>
          </ac:picMkLst>
        </pc:picChg>
        <pc:picChg chg="del">
          <ac:chgData name="Dr. Isabela Espindola" userId="93d05723-5f31-4ab1-aa4d-1f8150443be0" providerId="ADAL" clId="{25DA6144-3D7B-4394-B83E-6814D3835A43}" dt="2024-04-24T09:27:08.184" v="1858" actId="478"/>
          <ac:picMkLst>
            <pc:docMk/>
            <pc:sldMk cId="2145662366" sldId="8369"/>
            <ac:picMk id="6" creationId="{2D5778B8-0CD4-E6B4-7193-710EBE61B944}"/>
          </ac:picMkLst>
        </pc:picChg>
        <pc:cxnChg chg="del">
          <ac:chgData name="Dr. Isabela Espindola" userId="93d05723-5f31-4ab1-aa4d-1f8150443be0" providerId="ADAL" clId="{25DA6144-3D7B-4394-B83E-6814D3835A43}" dt="2024-04-24T09:27:09.032" v="1859" actId="478"/>
          <ac:cxnSpMkLst>
            <pc:docMk/>
            <pc:sldMk cId="2145662366" sldId="8369"/>
            <ac:cxnSpMk id="9" creationId="{99609F37-0429-247D-D2CF-4039F2C1661B}"/>
          </ac:cxnSpMkLst>
        </pc:cxnChg>
        <pc:cxnChg chg="add mod">
          <ac:chgData name="Dr. Isabela Espindola" userId="93d05723-5f31-4ab1-aa4d-1f8150443be0" providerId="ADAL" clId="{25DA6144-3D7B-4394-B83E-6814D3835A43}" dt="2024-04-24T09:27:45.008" v="1865" actId="1076"/>
          <ac:cxnSpMkLst>
            <pc:docMk/>
            <pc:sldMk cId="2145662366" sldId="8369"/>
            <ac:cxnSpMk id="10" creationId="{462E5CDE-92D1-54AA-28E6-D04D7D1DA359}"/>
          </ac:cxnSpMkLst>
        </pc:cxnChg>
      </pc:sldChg>
      <pc:sldChg chg="addSp delSp modSp add mod">
        <pc:chgData name="Dr. Isabela Espindola" userId="93d05723-5f31-4ab1-aa4d-1f8150443be0" providerId="ADAL" clId="{25DA6144-3D7B-4394-B83E-6814D3835A43}" dt="2024-04-24T09:29:11.074" v="1914" actId="14100"/>
        <pc:sldMkLst>
          <pc:docMk/>
          <pc:sldMk cId="1098529941" sldId="8370"/>
        </pc:sldMkLst>
        <pc:spChg chg="mod">
          <ac:chgData name="Dr. Isabela Espindola" userId="93d05723-5f31-4ab1-aa4d-1f8150443be0" providerId="ADAL" clId="{25DA6144-3D7B-4394-B83E-6814D3835A43}" dt="2024-04-24T09:28:49.580" v="1909" actId="20577"/>
          <ac:spMkLst>
            <pc:docMk/>
            <pc:sldMk cId="1098529941" sldId="8370"/>
            <ac:spMk id="3" creationId="{23870CC0-C279-72A4-42CB-B6108C981B9E}"/>
          </ac:spMkLst>
        </pc:spChg>
        <pc:spChg chg="add mod">
          <ac:chgData name="Dr. Isabela Espindola" userId="93d05723-5f31-4ab1-aa4d-1f8150443be0" providerId="ADAL" clId="{25DA6144-3D7B-4394-B83E-6814D3835A43}" dt="2024-04-24T09:29:11.074" v="1914" actId="14100"/>
          <ac:spMkLst>
            <pc:docMk/>
            <pc:sldMk cId="1098529941" sldId="8370"/>
            <ac:spMk id="7" creationId="{9D0A39A7-5A88-2C77-A0CA-14368D8ADA8D}"/>
          </ac:spMkLst>
        </pc:spChg>
        <pc:spChg chg="del">
          <ac:chgData name="Dr. Isabela Espindola" userId="93d05723-5f31-4ab1-aa4d-1f8150443be0" providerId="ADAL" clId="{25DA6144-3D7B-4394-B83E-6814D3835A43}" dt="2024-04-24T09:28:27.347" v="1870" actId="478"/>
          <ac:spMkLst>
            <pc:docMk/>
            <pc:sldMk cId="1098529941" sldId="8370"/>
            <ac:spMk id="8" creationId="{075CC76D-1757-88FB-94B3-688962785258}"/>
          </ac:spMkLst>
        </pc:spChg>
        <pc:picChg chg="del">
          <ac:chgData name="Dr. Isabela Espindola" userId="93d05723-5f31-4ab1-aa4d-1f8150443be0" providerId="ADAL" clId="{25DA6144-3D7B-4394-B83E-6814D3835A43}" dt="2024-04-24T09:28:26.643" v="1869" actId="478"/>
          <ac:picMkLst>
            <pc:docMk/>
            <pc:sldMk cId="1098529941" sldId="8370"/>
            <ac:picMk id="5" creationId="{3E6D458F-4298-9BEE-AB61-0718465C8407}"/>
          </ac:picMkLst>
        </pc:picChg>
        <pc:picChg chg="add mod">
          <ac:chgData name="Dr. Isabela Espindola" userId="93d05723-5f31-4ab1-aa4d-1f8150443be0" providerId="ADAL" clId="{25DA6144-3D7B-4394-B83E-6814D3835A43}" dt="2024-04-24T09:28:38.762" v="1875" actId="14100"/>
          <ac:picMkLst>
            <pc:docMk/>
            <pc:sldMk cId="1098529941" sldId="8370"/>
            <ac:picMk id="6" creationId="{3F29560F-AB1A-2F16-712D-9DEBCDA6320A}"/>
          </ac:picMkLst>
        </pc:picChg>
        <pc:cxnChg chg="add mod">
          <ac:chgData name="Dr. Isabela Espindola" userId="93d05723-5f31-4ab1-aa4d-1f8150443be0" providerId="ADAL" clId="{25DA6144-3D7B-4394-B83E-6814D3835A43}" dt="2024-04-24T09:29:04.996" v="1913" actId="1076"/>
          <ac:cxnSpMkLst>
            <pc:docMk/>
            <pc:sldMk cId="1098529941" sldId="8370"/>
            <ac:cxnSpMk id="9" creationId="{4EAF8D95-2CFC-6986-9AEB-D487C53CC50C}"/>
          </ac:cxnSpMkLst>
        </pc:cxnChg>
        <pc:cxnChg chg="del">
          <ac:chgData name="Dr. Isabela Espindola" userId="93d05723-5f31-4ab1-aa4d-1f8150443be0" providerId="ADAL" clId="{25DA6144-3D7B-4394-B83E-6814D3835A43}" dt="2024-04-24T09:28:27.892" v="1871" actId="478"/>
          <ac:cxnSpMkLst>
            <pc:docMk/>
            <pc:sldMk cId="1098529941" sldId="8370"/>
            <ac:cxnSpMk id="10" creationId="{462E5CDE-92D1-54AA-28E6-D04D7D1DA359}"/>
          </ac:cxnSpMkLst>
        </pc:cxnChg>
      </pc:sldChg>
      <pc:sldChg chg="addSp delSp modSp add mod">
        <pc:chgData name="Dr. Isabela Espindola" userId="93d05723-5f31-4ab1-aa4d-1f8150443be0" providerId="ADAL" clId="{25DA6144-3D7B-4394-B83E-6814D3835A43}" dt="2024-04-24T09:30:28.212" v="1962" actId="14100"/>
        <pc:sldMkLst>
          <pc:docMk/>
          <pc:sldMk cId="22357029" sldId="8371"/>
        </pc:sldMkLst>
        <pc:spChg chg="mod">
          <ac:chgData name="Dr. Isabela Espindola" userId="93d05723-5f31-4ab1-aa4d-1f8150443be0" providerId="ADAL" clId="{25DA6144-3D7B-4394-B83E-6814D3835A43}" dt="2024-04-24T09:29:44.156" v="1955" actId="20577"/>
          <ac:spMkLst>
            <pc:docMk/>
            <pc:sldMk cId="22357029" sldId="8371"/>
            <ac:spMk id="3" creationId="{23870CC0-C279-72A4-42CB-B6108C981B9E}"/>
          </ac:spMkLst>
        </pc:spChg>
        <pc:spChg chg="mod">
          <ac:chgData name="Dr. Isabela Espindola" userId="93d05723-5f31-4ab1-aa4d-1f8150443be0" providerId="ADAL" clId="{25DA6144-3D7B-4394-B83E-6814D3835A43}" dt="2024-04-24T09:30:28.212" v="1962" actId="14100"/>
          <ac:spMkLst>
            <pc:docMk/>
            <pc:sldMk cId="22357029" sldId="8371"/>
            <ac:spMk id="7" creationId="{9D0A39A7-5A88-2C77-A0CA-14368D8ADA8D}"/>
          </ac:spMkLst>
        </pc:spChg>
        <pc:picChg chg="add mod ord">
          <ac:chgData name="Dr. Isabela Espindola" userId="93d05723-5f31-4ab1-aa4d-1f8150443be0" providerId="ADAL" clId="{25DA6144-3D7B-4394-B83E-6814D3835A43}" dt="2024-04-24T09:30:12.362" v="1960" actId="167"/>
          <ac:picMkLst>
            <pc:docMk/>
            <pc:sldMk cId="22357029" sldId="8371"/>
            <ac:picMk id="5" creationId="{35AA01BA-77A1-E7E6-D51F-D99C5BA95918}"/>
          </ac:picMkLst>
        </pc:picChg>
        <pc:picChg chg="del">
          <ac:chgData name="Dr. Isabela Espindola" userId="93d05723-5f31-4ab1-aa4d-1f8150443be0" providerId="ADAL" clId="{25DA6144-3D7B-4394-B83E-6814D3835A43}" dt="2024-04-24T09:29:48.555" v="1956" actId="478"/>
          <ac:picMkLst>
            <pc:docMk/>
            <pc:sldMk cId="22357029" sldId="8371"/>
            <ac:picMk id="6" creationId="{3F29560F-AB1A-2F16-712D-9DEBCDA6320A}"/>
          </ac:picMkLst>
        </pc:picChg>
        <pc:cxnChg chg="mod">
          <ac:chgData name="Dr. Isabela Espindola" userId="93d05723-5f31-4ab1-aa4d-1f8150443be0" providerId="ADAL" clId="{25DA6144-3D7B-4394-B83E-6814D3835A43}" dt="2024-04-24T09:30:19.625" v="1961" actId="1076"/>
          <ac:cxnSpMkLst>
            <pc:docMk/>
            <pc:sldMk cId="22357029" sldId="8371"/>
            <ac:cxnSpMk id="9" creationId="{4EAF8D95-2CFC-6986-9AEB-D487C53CC50C}"/>
          </ac:cxnSpMkLst>
        </pc:cxnChg>
      </pc:sldChg>
      <pc:sldChg chg="addSp delSp modSp add mod ord">
        <pc:chgData name="Dr. Isabela Espindola" userId="93d05723-5f31-4ab1-aa4d-1f8150443be0" providerId="ADAL" clId="{25DA6144-3D7B-4394-B83E-6814D3835A43}" dt="2024-04-25T10:48:58.527" v="3068"/>
        <pc:sldMkLst>
          <pc:docMk/>
          <pc:sldMk cId="777369860" sldId="8372"/>
        </pc:sldMkLst>
        <pc:spChg chg="mod">
          <ac:chgData name="Dr. Isabela Espindola" userId="93d05723-5f31-4ab1-aa4d-1f8150443be0" providerId="ADAL" clId="{25DA6144-3D7B-4394-B83E-6814D3835A43}" dt="2024-04-24T09:37:47.195" v="2083" actId="20577"/>
          <ac:spMkLst>
            <pc:docMk/>
            <pc:sldMk cId="777369860" sldId="8372"/>
            <ac:spMk id="2" creationId="{4CC4ABD9-B5E4-76CE-9600-558A0C4B0228}"/>
          </ac:spMkLst>
        </pc:spChg>
        <pc:spChg chg="mod">
          <ac:chgData name="Dr. Isabela Espindola" userId="93d05723-5f31-4ab1-aa4d-1f8150443be0" providerId="ADAL" clId="{25DA6144-3D7B-4394-B83E-6814D3835A43}" dt="2024-04-24T10:28:36.445" v="2953" actId="20577"/>
          <ac:spMkLst>
            <pc:docMk/>
            <pc:sldMk cId="777369860" sldId="8372"/>
            <ac:spMk id="3" creationId="{10808D7A-763B-B67D-498E-3CE525D684AF}"/>
          </ac:spMkLst>
        </pc:spChg>
        <pc:spChg chg="add del mod">
          <ac:chgData name="Dr. Isabela Espindola" userId="93d05723-5f31-4ab1-aa4d-1f8150443be0" providerId="ADAL" clId="{25DA6144-3D7B-4394-B83E-6814D3835A43}" dt="2024-04-24T10:09:58.959" v="2348" actId="21"/>
          <ac:spMkLst>
            <pc:docMk/>
            <pc:sldMk cId="777369860" sldId="8372"/>
            <ac:spMk id="5" creationId="{6D58A8E9-6950-9BDA-F15D-D518D9116438}"/>
          </ac:spMkLst>
        </pc:spChg>
        <pc:spChg chg="add del mod">
          <ac:chgData name="Dr. Isabela Espindola" userId="93d05723-5f31-4ab1-aa4d-1f8150443be0" providerId="ADAL" clId="{25DA6144-3D7B-4394-B83E-6814D3835A43}" dt="2024-04-24T10:10:24.656" v="2354" actId="478"/>
          <ac:spMkLst>
            <pc:docMk/>
            <pc:sldMk cId="777369860" sldId="8372"/>
            <ac:spMk id="6" creationId="{6D58A8E9-6950-9BDA-F15D-D518D9116438}"/>
          </ac:spMkLst>
        </pc:spChg>
        <pc:spChg chg="add del mod">
          <ac:chgData name="Dr. Isabela Espindola" userId="93d05723-5f31-4ab1-aa4d-1f8150443be0" providerId="ADAL" clId="{25DA6144-3D7B-4394-B83E-6814D3835A43}" dt="2024-04-24T10:10:55.396" v="2360" actId="478"/>
          <ac:spMkLst>
            <pc:docMk/>
            <pc:sldMk cId="777369860" sldId="8372"/>
            <ac:spMk id="7" creationId="{49A9C90D-F626-4B92-7651-A3748D37EBB7}"/>
          </ac:spMkLst>
        </pc:spChg>
        <pc:spChg chg="add mod">
          <ac:chgData name="Dr. Isabela Espindola" userId="93d05723-5f31-4ab1-aa4d-1f8150443be0" providerId="ADAL" clId="{25DA6144-3D7B-4394-B83E-6814D3835A43}" dt="2024-04-24T10:11:37.532" v="2373" actId="14100"/>
          <ac:spMkLst>
            <pc:docMk/>
            <pc:sldMk cId="777369860" sldId="8372"/>
            <ac:spMk id="8" creationId="{341484AA-8842-46BB-3207-5A31FBCF7370}"/>
          </ac:spMkLst>
        </pc:spChg>
        <pc:picChg chg="del">
          <ac:chgData name="Dr. Isabela Espindola" userId="93d05723-5f31-4ab1-aa4d-1f8150443be0" providerId="ADAL" clId="{25DA6144-3D7B-4394-B83E-6814D3835A43}" dt="2024-04-24T09:38:31.652" v="2172" actId="478"/>
          <ac:picMkLst>
            <pc:docMk/>
            <pc:sldMk cId="777369860" sldId="8372"/>
            <ac:picMk id="4" creationId="{A810200E-4E75-671F-AF13-CE74D66B074C}"/>
          </ac:picMkLst>
        </pc:picChg>
      </pc:sldChg>
      <pc:sldChg chg="add ord">
        <pc:chgData name="Dr. Isabela Espindola" userId="93d05723-5f31-4ab1-aa4d-1f8150443be0" providerId="ADAL" clId="{25DA6144-3D7B-4394-B83E-6814D3835A43}" dt="2024-04-24T10:57:56.310" v="2964"/>
        <pc:sldMkLst>
          <pc:docMk/>
          <pc:sldMk cId="267075712" sldId="8373"/>
        </pc:sldMkLst>
      </pc:sldChg>
      <pc:sldChg chg="addSp modSp new del mod">
        <pc:chgData name="Dr. Isabela Espindola" userId="93d05723-5f31-4ab1-aa4d-1f8150443be0" providerId="ADAL" clId="{25DA6144-3D7B-4394-B83E-6814D3835A43}" dt="2024-04-24T10:13:57.831" v="2399" actId="2696"/>
        <pc:sldMkLst>
          <pc:docMk/>
          <pc:sldMk cId="2804060784" sldId="8373"/>
        </pc:sldMkLst>
        <pc:spChg chg="add mod modCrop">
          <ac:chgData name="Dr. Isabela Espindola" userId="93d05723-5f31-4ab1-aa4d-1f8150443be0" providerId="ADAL" clId="{25DA6144-3D7B-4394-B83E-6814D3835A43}" dt="2024-04-24T10:13:22.426" v="2398" actId="732"/>
          <ac:spMkLst>
            <pc:docMk/>
            <pc:sldMk cId="2804060784" sldId="8373"/>
            <ac:spMk id="2" creationId="{C8D712DA-A044-B3B9-AA92-B746D8A4F7FC}"/>
          </ac:spMkLst>
        </pc:spChg>
      </pc:sldChg>
      <pc:sldChg chg="addSp delSp modSp add mod">
        <pc:chgData name="Dr. Isabela Espindola" userId="93d05723-5f31-4ab1-aa4d-1f8150443be0" providerId="ADAL" clId="{25DA6144-3D7B-4394-B83E-6814D3835A43}" dt="2024-04-25T10:49:18.635" v="3075" actId="20577"/>
        <pc:sldMkLst>
          <pc:docMk/>
          <pc:sldMk cId="3536022930" sldId="8374"/>
        </pc:sldMkLst>
        <pc:spChg chg="mod">
          <ac:chgData name="Dr. Isabela Espindola" userId="93d05723-5f31-4ab1-aa4d-1f8150443be0" providerId="ADAL" clId="{25DA6144-3D7B-4394-B83E-6814D3835A43}" dt="2024-04-25T10:49:18.635" v="3075" actId="20577"/>
          <ac:spMkLst>
            <pc:docMk/>
            <pc:sldMk cId="3536022930" sldId="8374"/>
            <ac:spMk id="2" creationId="{4CC4ABD9-B5E4-76CE-9600-558A0C4B0228}"/>
          </ac:spMkLst>
        </pc:spChg>
        <pc:spChg chg="del">
          <ac:chgData name="Dr. Isabela Espindola" userId="93d05723-5f31-4ab1-aa4d-1f8150443be0" providerId="ADAL" clId="{25DA6144-3D7B-4394-B83E-6814D3835A43}" dt="2024-04-24T10:25:53.264" v="2803" actId="478"/>
          <ac:spMkLst>
            <pc:docMk/>
            <pc:sldMk cId="3536022930" sldId="8374"/>
            <ac:spMk id="3" creationId="{10808D7A-763B-B67D-498E-3CE525D684AF}"/>
          </ac:spMkLst>
        </pc:spChg>
        <pc:spChg chg="add del mod">
          <ac:chgData name="Dr. Isabela Espindola" userId="93d05723-5f31-4ab1-aa4d-1f8150443be0" providerId="ADAL" clId="{25DA6144-3D7B-4394-B83E-6814D3835A43}" dt="2024-04-24T10:25:55.276" v="2804" actId="478"/>
          <ac:spMkLst>
            <pc:docMk/>
            <pc:sldMk cId="3536022930" sldId="8374"/>
            <ac:spMk id="5" creationId="{E870D724-335F-5BE6-1CE4-9C9F4B525DC5}"/>
          </ac:spMkLst>
        </pc:spChg>
        <pc:spChg chg="add mod">
          <ac:chgData name="Dr. Isabela Espindola" userId="93d05723-5f31-4ab1-aa4d-1f8150443be0" providerId="ADAL" clId="{25DA6144-3D7B-4394-B83E-6814D3835A43}" dt="2024-04-24T10:27:34.553" v="2924" actId="27636"/>
          <ac:spMkLst>
            <pc:docMk/>
            <pc:sldMk cId="3536022930" sldId="8374"/>
            <ac:spMk id="6" creationId="{6C34F89D-4804-1038-C1C5-9122EAF37876}"/>
          </ac:spMkLst>
        </pc:spChg>
        <pc:spChg chg="del">
          <ac:chgData name="Dr. Isabela Espindola" userId="93d05723-5f31-4ab1-aa4d-1f8150443be0" providerId="ADAL" clId="{25DA6144-3D7B-4394-B83E-6814D3835A43}" dt="2024-04-24T10:25:56.067" v="2805" actId="478"/>
          <ac:spMkLst>
            <pc:docMk/>
            <pc:sldMk cId="3536022930" sldId="8374"/>
            <ac:spMk id="8" creationId="{341484AA-8842-46BB-3207-5A31FBCF7370}"/>
          </ac:spMkLst>
        </pc:spChg>
        <pc:picChg chg="add mod">
          <ac:chgData name="Dr. Isabela Espindola" userId="93d05723-5f31-4ab1-aa4d-1f8150443be0" providerId="ADAL" clId="{25DA6144-3D7B-4394-B83E-6814D3835A43}" dt="2024-04-24T10:27:05.485" v="2920" actId="1076"/>
          <ac:picMkLst>
            <pc:docMk/>
            <pc:sldMk cId="3536022930" sldId="8374"/>
            <ac:picMk id="9" creationId="{A09E0E9C-3CDB-3A0F-0FBF-C0E393B512FD}"/>
          </ac:picMkLst>
        </pc:picChg>
      </pc:sldChg>
      <pc:sldChg chg="add del">
        <pc:chgData name="Dr. Isabela Espindola" userId="93d05723-5f31-4ab1-aa4d-1f8150443be0" providerId="ADAL" clId="{25DA6144-3D7B-4394-B83E-6814D3835A43}" dt="2024-04-25T12:08:41.863" v="3177" actId="47"/>
        <pc:sldMkLst>
          <pc:docMk/>
          <pc:sldMk cId="3602402724" sldId="8375"/>
        </pc:sldMkLst>
      </pc:sldChg>
      <pc:sldMasterChg chg="addSp delSp modSp mod delSldLayout modSldLayout sldLayoutOrd">
        <pc:chgData name="Dr. Isabela Espindola" userId="93d05723-5f31-4ab1-aa4d-1f8150443be0" providerId="ADAL" clId="{25DA6144-3D7B-4394-B83E-6814D3835A43}" dt="2024-04-24T09:35:15.488" v="2036" actId="1076"/>
        <pc:sldMasterMkLst>
          <pc:docMk/>
          <pc:sldMasterMk cId="591820248" sldId="2147483694"/>
        </pc:sldMasterMkLst>
        <pc:spChg chg="mod">
          <ac:chgData name="Dr. Isabela Espindola" userId="93d05723-5f31-4ab1-aa4d-1f8150443be0" providerId="ADAL" clId="{25DA6144-3D7B-4394-B83E-6814D3835A43}" dt="2024-04-24T09:03:13.771" v="1296"/>
          <ac:spMkLst>
            <pc:docMk/>
            <pc:sldMasterMk cId="591820248" sldId="2147483694"/>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ac:spMk id="3" creationId="{00000000-0000-0000-0000-000000000000}"/>
          </ac:spMkLst>
        </pc:spChg>
        <pc:picChg chg="del mod">
          <ac:chgData name="Dr. Isabela Espindola" userId="93d05723-5f31-4ab1-aa4d-1f8150443be0" providerId="ADAL" clId="{25DA6144-3D7B-4394-B83E-6814D3835A43}" dt="2024-04-24T09:34:37.952" v="2030" actId="478"/>
          <ac:picMkLst>
            <pc:docMk/>
            <pc:sldMasterMk cId="591820248" sldId="2147483694"/>
            <ac:picMk id="4" creationId="{00000000-0000-0000-0000-000000000000}"/>
          </ac:picMkLst>
        </pc:picChg>
        <pc:picChg chg="add mod">
          <ac:chgData name="Dr. Isabela Espindola" userId="93d05723-5f31-4ab1-aa4d-1f8150443be0" providerId="ADAL" clId="{25DA6144-3D7B-4394-B83E-6814D3835A43}" dt="2024-04-24T09:35:15.488" v="2036" actId="1076"/>
          <ac:picMkLst>
            <pc:docMk/>
            <pc:sldMasterMk cId="591820248" sldId="2147483694"/>
            <ac:picMk id="2050" creationId="{29603029-D7BA-0B43-73B4-9323B652940B}"/>
          </ac:picMkLst>
        </pc:picChg>
        <pc:sldLayoutChg chg="modSp">
          <pc:chgData name="Dr. Isabela Espindola" userId="93d05723-5f31-4ab1-aa4d-1f8150443be0" providerId="ADAL" clId="{25DA6144-3D7B-4394-B83E-6814D3835A43}" dt="2024-04-24T09:03:13.771" v="1296"/>
          <pc:sldLayoutMkLst>
            <pc:docMk/>
            <pc:sldMasterMk cId="591820248" sldId="2147483694"/>
            <pc:sldLayoutMk cId="4197991349" sldId="2147483671"/>
          </pc:sldLayoutMkLst>
          <pc:spChg chg="mod">
            <ac:chgData name="Dr. Isabela Espindola" userId="93d05723-5f31-4ab1-aa4d-1f8150443be0" providerId="ADAL" clId="{25DA6144-3D7B-4394-B83E-6814D3835A43}" dt="2024-04-24T09:03:13.771" v="1296"/>
            <ac:spMkLst>
              <pc:docMk/>
              <pc:sldMasterMk cId="591820248" sldId="2147483694"/>
              <pc:sldLayoutMk cId="4197991349" sldId="2147483671"/>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197991349" sldId="2147483671"/>
              <ac:spMk id="3"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197991349" sldId="2147483671"/>
              <ac:spMk id="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197991349" sldId="2147483671"/>
              <ac:spMk id="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197991349" sldId="2147483671"/>
              <ac:spMk id="1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197991349" sldId="2147483671"/>
              <ac:spMk id="20" creationId="{00000000-0000-0000-0000-000000000000}"/>
            </ac:spMkLst>
          </pc:sp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2906170305" sldId="2147483672"/>
          </pc:sldLayoutMkLst>
          <pc:spChg chg="mod">
            <ac:chgData name="Dr. Isabela Espindola" userId="93d05723-5f31-4ab1-aa4d-1f8150443be0" providerId="ADAL" clId="{25DA6144-3D7B-4394-B83E-6814D3835A43}" dt="2024-04-24T09:03:13.771" v="1296"/>
            <ac:spMkLst>
              <pc:docMk/>
              <pc:sldMasterMk cId="591820248" sldId="2147483694"/>
              <pc:sldLayoutMk cId="2906170305" sldId="2147483672"/>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2906170305" sldId="2147483672"/>
              <ac:spMk id="3"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2906170305" sldId="2147483672"/>
              <ac:spMk id="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2906170305" sldId="2147483672"/>
              <ac:spMk id="8"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2906170305" sldId="2147483672"/>
              <ac:spMk id="1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2906170305" sldId="2147483672"/>
              <ac:spMk id="14" creationId="{00000000-0000-0000-0000-000000000000}"/>
            </ac:spMkLst>
          </pc:sp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1283346035" sldId="2147483673"/>
          </pc:sldLayoutMkLst>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3"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4"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9"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1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20"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283346035" sldId="2147483673"/>
              <ac:spMk id="21" creationId="{00000000-0000-0000-0000-000000000000}"/>
            </ac:spMkLst>
          </pc:spChg>
        </pc:sldLayoutChg>
        <pc:sldLayoutChg chg="addSp delSp modSp mod">
          <pc:chgData name="Dr. Isabela Espindola" userId="93d05723-5f31-4ab1-aa4d-1f8150443be0" providerId="ADAL" clId="{25DA6144-3D7B-4394-B83E-6814D3835A43}" dt="2024-04-24T09:03:13.771" v="1296"/>
          <pc:sldLayoutMkLst>
            <pc:docMk/>
            <pc:sldMasterMk cId="591820248" sldId="2147483694"/>
            <pc:sldLayoutMk cId="3588306981" sldId="2147483674"/>
          </pc:sldLayoutMkLst>
          <pc:spChg chg="mod">
            <ac:chgData name="Dr. Isabela Espindola" userId="93d05723-5f31-4ab1-aa4d-1f8150443be0" providerId="ADAL" clId="{25DA6144-3D7B-4394-B83E-6814D3835A43}" dt="2024-04-24T09:03:13.771" v="1296"/>
            <ac:spMkLst>
              <pc:docMk/>
              <pc:sldMasterMk cId="591820248" sldId="2147483694"/>
              <pc:sldLayoutMk cId="3588306981" sldId="2147483674"/>
              <ac:spMk id="2" creationId="{00000000-0000-0000-0000-000000000000}"/>
            </ac:spMkLst>
          </pc:spChg>
          <pc:spChg chg="add del mod">
            <ac:chgData name="Dr. Isabela Espindola" userId="93d05723-5f31-4ab1-aa4d-1f8150443be0" providerId="ADAL" clId="{25DA6144-3D7B-4394-B83E-6814D3835A43}" dt="2024-04-23T14:48:16.653" v="58" actId="21"/>
            <ac:spMkLst>
              <pc:docMk/>
              <pc:sldMasterMk cId="591820248" sldId="2147483694"/>
              <pc:sldLayoutMk cId="3588306981" sldId="2147483674"/>
              <ac:spMk id="3" creationId="{A7692AE0-5A2F-CEB8-CD07-A1D8D39BC31E}"/>
            </ac:spMkLst>
          </pc:spChg>
          <pc:spChg chg="mod">
            <ac:chgData name="Dr. Isabela Espindola" userId="93d05723-5f31-4ab1-aa4d-1f8150443be0" providerId="ADAL" clId="{25DA6144-3D7B-4394-B83E-6814D3835A43}" dt="2024-04-24T09:03:13.771" v="1296"/>
            <ac:spMkLst>
              <pc:docMk/>
              <pc:sldMasterMk cId="591820248" sldId="2147483694"/>
              <pc:sldLayoutMk cId="3588306981" sldId="2147483674"/>
              <ac:spMk id="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588306981" sldId="2147483674"/>
              <ac:spMk id="1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588306981" sldId="2147483674"/>
              <ac:spMk id="18"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588306981" sldId="2147483674"/>
              <ac:spMk id="23" creationId="{00000000-0000-0000-0000-000000000000}"/>
            </ac:spMkLst>
          </pc:spChg>
        </pc:sldLayoutChg>
        <pc:sldLayoutChg chg="addSp delSp modSp mod">
          <pc:chgData name="Dr. Isabela Espindola" userId="93d05723-5f31-4ab1-aa4d-1f8150443be0" providerId="ADAL" clId="{25DA6144-3D7B-4394-B83E-6814D3835A43}" dt="2024-04-24T09:03:13.771" v="1296"/>
          <pc:sldLayoutMkLst>
            <pc:docMk/>
            <pc:sldMasterMk cId="591820248" sldId="2147483694"/>
            <pc:sldLayoutMk cId="3817743404" sldId="2147483675"/>
          </pc:sldLayoutMkLst>
          <pc:spChg chg="mod">
            <ac:chgData name="Dr. Isabela Espindola" userId="93d05723-5f31-4ab1-aa4d-1f8150443be0" providerId="ADAL" clId="{25DA6144-3D7B-4394-B83E-6814D3835A43}" dt="2024-04-24T09:03:13.771" v="1296"/>
            <ac:spMkLst>
              <pc:docMk/>
              <pc:sldMasterMk cId="591820248" sldId="2147483694"/>
              <pc:sldLayoutMk cId="3817743404" sldId="2147483675"/>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17743404" sldId="2147483675"/>
              <ac:spMk id="3" creationId="{00000000-0000-0000-0000-000000000000}"/>
            </ac:spMkLst>
          </pc:spChg>
          <pc:spChg chg="add mod">
            <ac:chgData name="Dr. Isabela Espindola" userId="93d05723-5f31-4ab1-aa4d-1f8150443be0" providerId="ADAL" clId="{25DA6144-3D7B-4394-B83E-6814D3835A43}" dt="2024-04-24T09:03:13.771" v="1296"/>
            <ac:spMkLst>
              <pc:docMk/>
              <pc:sldMasterMk cId="591820248" sldId="2147483694"/>
              <pc:sldLayoutMk cId="3817743404" sldId="2147483675"/>
              <ac:spMk id="4" creationId="{88F15FD0-8769-F8EB-A992-94BCAE8791AA}"/>
            </ac:spMkLst>
          </pc:spChg>
          <pc:spChg chg="mod">
            <ac:chgData name="Dr. Isabela Espindola" userId="93d05723-5f31-4ab1-aa4d-1f8150443be0" providerId="ADAL" clId="{25DA6144-3D7B-4394-B83E-6814D3835A43}" dt="2024-04-24T09:03:13.771" v="1296"/>
            <ac:spMkLst>
              <pc:docMk/>
              <pc:sldMasterMk cId="591820248" sldId="2147483694"/>
              <pc:sldLayoutMk cId="3817743404" sldId="2147483675"/>
              <ac:spMk id="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17743404" sldId="2147483675"/>
              <ac:spMk id="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17743404" sldId="2147483675"/>
              <ac:spMk id="20" creationId="{00000000-0000-0000-0000-000000000000}"/>
            </ac:spMkLst>
          </pc:spChg>
          <pc:picChg chg="del">
            <ac:chgData name="Dr. Isabela Espindola" userId="93d05723-5f31-4ab1-aa4d-1f8150443be0" providerId="ADAL" clId="{25DA6144-3D7B-4394-B83E-6814D3835A43}" dt="2024-04-23T14:51:06.459" v="83" actId="478"/>
            <ac:picMkLst>
              <pc:docMk/>
              <pc:sldMasterMk cId="591820248" sldId="2147483694"/>
              <pc:sldLayoutMk cId="3817743404" sldId="2147483675"/>
              <ac:picMk id="8" creationId="{00000000-0000-0000-0000-000000000000}"/>
            </ac:picMkLst>
          </pc:pic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3649042356" sldId="2147483676"/>
          </pc:sldLayoutMkLst>
          <pc:spChg chg="mod">
            <ac:chgData name="Dr. Isabela Espindola" userId="93d05723-5f31-4ab1-aa4d-1f8150443be0" providerId="ADAL" clId="{25DA6144-3D7B-4394-B83E-6814D3835A43}" dt="2024-04-24T09:03:13.771" v="1296"/>
            <ac:spMkLst>
              <pc:docMk/>
              <pc:sldMasterMk cId="591820248" sldId="2147483694"/>
              <pc:sldLayoutMk cId="3649042356" sldId="2147483676"/>
              <ac:spMk id="3"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649042356" sldId="2147483676"/>
              <ac:spMk id="4" creationId="{00000000-0000-0000-0000-000000000000}"/>
            </ac:spMkLst>
          </pc:sp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2298069735" sldId="2147483677"/>
          </pc:sldLayoutMkLst>
          <pc:spChg chg="mod">
            <ac:chgData name="Dr. Isabela Espindola" userId="93d05723-5f31-4ab1-aa4d-1f8150443be0" providerId="ADAL" clId="{25DA6144-3D7B-4394-B83E-6814D3835A43}" dt="2024-04-24T09:03:13.771" v="1296"/>
            <ac:spMkLst>
              <pc:docMk/>
              <pc:sldMasterMk cId="591820248" sldId="2147483694"/>
              <pc:sldLayoutMk cId="2298069735" sldId="2147483677"/>
              <ac:spMk id="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2298069735" sldId="2147483677"/>
              <ac:spMk id="6" creationId="{00000000-0000-0000-0000-000000000000}"/>
            </ac:spMkLst>
          </pc:spChg>
        </pc:sldLayoutChg>
        <pc:sldLayoutChg chg="del">
          <pc:chgData name="Dr. Isabela Espindola" userId="93d05723-5f31-4ab1-aa4d-1f8150443be0" providerId="ADAL" clId="{25DA6144-3D7B-4394-B83E-6814D3835A43}" dt="2024-04-23T14:35:40.070" v="4" actId="2696"/>
          <pc:sldLayoutMkLst>
            <pc:docMk/>
            <pc:sldMasterMk cId="591820248" sldId="2147483694"/>
            <pc:sldLayoutMk cId="32753646" sldId="2147483678"/>
          </pc:sldLayoutMkLst>
        </pc:sldLayoutChg>
        <pc:sldLayoutChg chg="del">
          <pc:chgData name="Dr. Isabela Espindola" userId="93d05723-5f31-4ab1-aa4d-1f8150443be0" providerId="ADAL" clId="{25DA6144-3D7B-4394-B83E-6814D3835A43}" dt="2024-04-23T14:35:40.613" v="5" actId="2696"/>
          <pc:sldLayoutMkLst>
            <pc:docMk/>
            <pc:sldMasterMk cId="591820248" sldId="2147483694"/>
            <pc:sldLayoutMk cId="2724886543" sldId="2147483679"/>
          </pc:sldLayoutMkLst>
        </pc:sldLayoutChg>
        <pc:sldLayoutChg chg="del">
          <pc:chgData name="Dr. Isabela Espindola" userId="93d05723-5f31-4ab1-aa4d-1f8150443be0" providerId="ADAL" clId="{25DA6144-3D7B-4394-B83E-6814D3835A43}" dt="2024-04-23T14:35:41.757" v="6" actId="2696"/>
          <pc:sldLayoutMkLst>
            <pc:docMk/>
            <pc:sldMasterMk cId="591820248" sldId="2147483694"/>
            <pc:sldLayoutMk cId="2878293109" sldId="2147483680"/>
          </pc:sldLayoutMkLst>
        </pc:sldLayoutChg>
        <pc:sldLayoutChg chg="del">
          <pc:chgData name="Dr. Isabela Espindola" userId="93d05723-5f31-4ab1-aa4d-1f8150443be0" providerId="ADAL" clId="{25DA6144-3D7B-4394-B83E-6814D3835A43}" dt="2024-04-23T14:35:43.274" v="7" actId="2696"/>
          <pc:sldLayoutMkLst>
            <pc:docMk/>
            <pc:sldMasterMk cId="591820248" sldId="2147483694"/>
            <pc:sldLayoutMk cId="4275570213" sldId="2147483681"/>
          </pc:sldLayoutMkLst>
        </pc:sldLayoutChg>
        <pc:sldLayoutChg chg="del">
          <pc:chgData name="Dr. Isabela Espindola" userId="93d05723-5f31-4ab1-aa4d-1f8150443be0" providerId="ADAL" clId="{25DA6144-3D7B-4394-B83E-6814D3835A43}" dt="2024-04-23T14:35:38.754" v="3" actId="2696"/>
          <pc:sldLayoutMkLst>
            <pc:docMk/>
            <pc:sldMasterMk cId="591820248" sldId="2147483694"/>
            <pc:sldLayoutMk cId="4225549144" sldId="2147483682"/>
          </pc:sldLayoutMkLst>
        </pc:sldLayoutChg>
        <pc:sldLayoutChg chg="del">
          <pc:chgData name="Dr. Isabela Espindola" userId="93d05723-5f31-4ab1-aa4d-1f8150443be0" providerId="ADAL" clId="{25DA6144-3D7B-4394-B83E-6814D3835A43}" dt="2024-04-23T14:35:37.051" v="1" actId="2696"/>
          <pc:sldLayoutMkLst>
            <pc:docMk/>
            <pc:sldMasterMk cId="591820248" sldId="2147483694"/>
            <pc:sldLayoutMk cId="1793062478" sldId="2147483683"/>
          </pc:sldLayoutMkLst>
        </pc:sldLayoutChg>
        <pc:sldLayoutChg chg="del">
          <pc:chgData name="Dr. Isabela Espindola" userId="93d05723-5f31-4ab1-aa4d-1f8150443be0" providerId="ADAL" clId="{25DA6144-3D7B-4394-B83E-6814D3835A43}" dt="2024-04-23T14:35:37.587" v="2" actId="2696"/>
          <pc:sldLayoutMkLst>
            <pc:docMk/>
            <pc:sldMasterMk cId="591820248" sldId="2147483694"/>
            <pc:sldLayoutMk cId="328373841" sldId="2147483684"/>
          </pc:sldLayoutMkLst>
        </pc:sldLayoutChg>
        <pc:sldLayoutChg chg="del">
          <pc:chgData name="Dr. Isabela Espindola" userId="93d05723-5f31-4ab1-aa4d-1f8150443be0" providerId="ADAL" clId="{25DA6144-3D7B-4394-B83E-6814D3835A43}" dt="2024-04-23T14:35:43.834" v="8" actId="2696"/>
          <pc:sldLayoutMkLst>
            <pc:docMk/>
            <pc:sldMasterMk cId="591820248" sldId="2147483694"/>
            <pc:sldLayoutMk cId="3950184133" sldId="2147483685"/>
          </pc:sldLayoutMkLst>
        </pc:sldLayoutChg>
        <pc:sldLayoutChg chg="addSp delSp modSp mod ord">
          <pc:chgData name="Dr. Isabela Espindola" userId="93d05723-5f31-4ab1-aa4d-1f8150443be0" providerId="ADAL" clId="{25DA6144-3D7B-4394-B83E-6814D3835A43}" dt="2024-04-24T09:03:13.771" v="1296"/>
          <pc:sldLayoutMkLst>
            <pc:docMk/>
            <pc:sldMasterMk cId="591820248" sldId="2147483694"/>
            <pc:sldLayoutMk cId="430625561" sldId="2147483686"/>
          </pc:sldLayoutMkLst>
          <pc:spChg chg="mod">
            <ac:chgData name="Dr. Isabela Espindola" userId="93d05723-5f31-4ab1-aa4d-1f8150443be0" providerId="ADAL" clId="{25DA6144-3D7B-4394-B83E-6814D3835A43}" dt="2024-04-24T09:03:13.771" v="1296"/>
            <ac:spMkLst>
              <pc:docMk/>
              <pc:sldMasterMk cId="591820248" sldId="2147483694"/>
              <pc:sldLayoutMk cId="430625561" sldId="2147483686"/>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30625561" sldId="2147483686"/>
              <ac:spMk id="3" creationId="{00000000-0000-0000-0000-000000000000}"/>
            </ac:spMkLst>
          </pc:spChg>
          <pc:spChg chg="add del mod">
            <ac:chgData name="Dr. Isabela Espindola" userId="93d05723-5f31-4ab1-aa4d-1f8150443be0" providerId="ADAL" clId="{25DA6144-3D7B-4394-B83E-6814D3835A43}" dt="2024-04-23T14:42:52.751" v="24" actId="478"/>
            <ac:spMkLst>
              <pc:docMk/>
              <pc:sldMasterMk cId="591820248" sldId="2147483694"/>
              <pc:sldLayoutMk cId="430625561" sldId="2147483686"/>
              <ac:spMk id="4" creationId="{D581E2C6-AAF6-331D-5500-B772CAA1C57A}"/>
            </ac:spMkLst>
          </pc:spChg>
          <pc:spChg chg="mod">
            <ac:chgData name="Dr. Isabela Espindola" userId="93d05723-5f31-4ab1-aa4d-1f8150443be0" providerId="ADAL" clId="{25DA6144-3D7B-4394-B83E-6814D3835A43}" dt="2024-04-24T09:03:13.771" v="1296"/>
            <ac:spMkLst>
              <pc:docMk/>
              <pc:sldMasterMk cId="591820248" sldId="2147483694"/>
              <pc:sldLayoutMk cId="430625561" sldId="2147483686"/>
              <ac:spMk id="5" creationId="{00000000-0000-0000-0000-000000000000}"/>
            </ac:spMkLst>
          </pc:spChg>
          <pc:spChg chg="add mod">
            <ac:chgData name="Dr. Isabela Espindola" userId="93d05723-5f31-4ab1-aa4d-1f8150443be0" providerId="ADAL" clId="{25DA6144-3D7B-4394-B83E-6814D3835A43}" dt="2024-04-24T09:03:13.771" v="1296"/>
            <ac:spMkLst>
              <pc:docMk/>
              <pc:sldMasterMk cId="591820248" sldId="2147483694"/>
              <pc:sldLayoutMk cId="430625561" sldId="2147483686"/>
              <ac:spMk id="6" creationId="{CC8E18E2-3B8F-347D-9B39-7CB0F012603F}"/>
            </ac:spMkLst>
          </pc:spChg>
          <pc:spChg chg="mod">
            <ac:chgData name="Dr. Isabela Espindola" userId="93d05723-5f31-4ab1-aa4d-1f8150443be0" providerId="ADAL" clId="{25DA6144-3D7B-4394-B83E-6814D3835A43}" dt="2024-04-24T09:03:13.771" v="1296"/>
            <ac:spMkLst>
              <pc:docMk/>
              <pc:sldMasterMk cId="591820248" sldId="2147483694"/>
              <pc:sldLayoutMk cId="430625561" sldId="2147483686"/>
              <ac:spMk id="7" creationId="{00000000-0000-0000-0000-000000000000}"/>
            </ac:spMkLst>
          </pc:spChg>
          <pc:spChg chg="add mod">
            <ac:chgData name="Dr. Isabela Espindola" userId="93d05723-5f31-4ab1-aa4d-1f8150443be0" providerId="ADAL" clId="{25DA6144-3D7B-4394-B83E-6814D3835A43}" dt="2024-04-24T09:03:13.771" v="1296"/>
            <ac:spMkLst>
              <pc:docMk/>
              <pc:sldMasterMk cId="591820248" sldId="2147483694"/>
              <pc:sldLayoutMk cId="430625561" sldId="2147483686"/>
              <ac:spMk id="9" creationId="{A7692AE0-5A2F-CEB8-CD07-A1D8D39BC31E}"/>
            </ac:spMkLst>
          </pc:spChg>
          <pc:spChg chg="mod">
            <ac:chgData name="Dr. Isabela Espindola" userId="93d05723-5f31-4ab1-aa4d-1f8150443be0" providerId="ADAL" clId="{25DA6144-3D7B-4394-B83E-6814D3835A43}" dt="2024-04-24T09:03:13.771" v="1296"/>
            <ac:spMkLst>
              <pc:docMk/>
              <pc:sldMasterMk cId="591820248" sldId="2147483694"/>
              <pc:sldLayoutMk cId="430625561" sldId="2147483686"/>
              <ac:spMk id="10"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430625561" sldId="2147483686"/>
              <ac:spMk id="20" creationId="{00000000-0000-0000-0000-000000000000}"/>
            </ac:spMkLst>
          </pc:spChg>
          <pc:picChg chg="del mod">
            <ac:chgData name="Dr. Isabela Espindola" userId="93d05723-5f31-4ab1-aa4d-1f8150443be0" providerId="ADAL" clId="{25DA6144-3D7B-4394-B83E-6814D3835A43}" dt="2024-04-23T14:50:57.334" v="81" actId="478"/>
            <ac:picMkLst>
              <pc:docMk/>
              <pc:sldMasterMk cId="591820248" sldId="2147483694"/>
              <pc:sldLayoutMk cId="430625561" sldId="2147483686"/>
              <ac:picMk id="8" creationId="{00000000-0000-0000-0000-000000000000}"/>
            </ac:picMkLst>
          </pc:pic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529793538" sldId="2147483695"/>
          </pc:sldLayoutMkLst>
          <pc:spChg chg="mod">
            <ac:chgData name="Dr. Isabela Espindola" userId="93d05723-5f31-4ab1-aa4d-1f8150443be0" providerId="ADAL" clId="{25DA6144-3D7B-4394-B83E-6814D3835A43}" dt="2024-04-24T09:03:13.771" v="1296"/>
            <ac:spMkLst>
              <pc:docMk/>
              <pc:sldMasterMk cId="591820248" sldId="2147483694"/>
              <pc:sldLayoutMk cId="529793538" sldId="2147483695"/>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529793538" sldId="2147483695"/>
              <ac:spMk id="3"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529793538" sldId="2147483695"/>
              <ac:spMk id="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529793538" sldId="2147483695"/>
              <ac:spMk id="8"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529793538" sldId="2147483695"/>
              <ac:spMk id="1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529793538" sldId="2147483695"/>
              <ac:spMk id="14" creationId="{00000000-0000-0000-0000-000000000000}"/>
            </ac:spMkLst>
          </pc:sp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1174891382" sldId="2147483696"/>
          </pc:sldLayoutMkLst>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3"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4"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11"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1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20"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174891382" sldId="2147483696"/>
              <ac:spMk id="21" creationId="{00000000-0000-0000-0000-000000000000}"/>
            </ac:spMkLst>
          </pc:sp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3854151026" sldId="2147483697"/>
          </pc:sldLayoutMkLst>
          <pc:spChg chg="mod">
            <ac:chgData name="Dr. Isabela Espindola" userId="93d05723-5f31-4ab1-aa4d-1f8150443be0" providerId="ADAL" clId="{25DA6144-3D7B-4394-B83E-6814D3835A43}" dt="2024-04-24T09:03:13.771" v="1296"/>
            <ac:spMkLst>
              <pc:docMk/>
              <pc:sldMasterMk cId="591820248" sldId="2147483694"/>
              <pc:sldLayoutMk cId="3854151026" sldId="2147483697"/>
              <ac:spMk id="2"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54151026" sldId="2147483697"/>
              <ac:spMk id="7"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54151026" sldId="2147483697"/>
              <ac:spMk id="1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54151026" sldId="2147483697"/>
              <ac:spMk id="18"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3854151026" sldId="2147483697"/>
              <ac:spMk id="23" creationId="{00000000-0000-0000-0000-000000000000}"/>
            </ac:spMkLst>
          </pc:spChg>
        </pc:sldLayoutChg>
        <pc:sldLayoutChg chg="modSp">
          <pc:chgData name="Dr. Isabela Espindola" userId="93d05723-5f31-4ab1-aa4d-1f8150443be0" providerId="ADAL" clId="{25DA6144-3D7B-4394-B83E-6814D3835A43}" dt="2024-04-24T09:03:13.771" v="1296"/>
          <pc:sldLayoutMkLst>
            <pc:docMk/>
            <pc:sldMasterMk cId="591820248" sldId="2147483694"/>
            <pc:sldLayoutMk cId="1774931555" sldId="2147483698"/>
          </pc:sldLayoutMkLst>
          <pc:spChg chg="mod">
            <ac:chgData name="Dr. Isabela Espindola" userId="93d05723-5f31-4ab1-aa4d-1f8150443be0" providerId="ADAL" clId="{25DA6144-3D7B-4394-B83E-6814D3835A43}" dt="2024-04-24T09:03:13.771" v="1296"/>
            <ac:spMkLst>
              <pc:docMk/>
              <pc:sldMasterMk cId="591820248" sldId="2147483694"/>
              <pc:sldLayoutMk cId="1774931555" sldId="2147483698"/>
              <ac:spMk id="14"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774931555" sldId="2147483698"/>
              <ac:spMk id="15" creationId="{00000000-0000-0000-0000-000000000000}"/>
            </ac:spMkLst>
          </pc:spChg>
          <pc:spChg chg="mod">
            <ac:chgData name="Dr. Isabela Espindola" userId="93d05723-5f31-4ab1-aa4d-1f8150443be0" providerId="ADAL" clId="{25DA6144-3D7B-4394-B83E-6814D3835A43}" dt="2024-04-24T09:03:13.771" v="1296"/>
            <ac:spMkLst>
              <pc:docMk/>
              <pc:sldMasterMk cId="591820248" sldId="2147483694"/>
              <pc:sldLayoutMk cId="1774931555" sldId="2147483698"/>
              <ac:spMk id="19" creationId="{00000000-0000-0000-0000-000000000000}"/>
            </ac:spMkLst>
          </pc:spChg>
        </pc:sldLayoutChg>
      </pc:sldMasterChg>
    </pc:docChg>
  </pc:docChgLst>
  <pc:docChgLst>
    <pc:chgData name="Dr. Isabela Espindola" userId="93d05723-5f31-4ab1-aa4d-1f8150443be0" providerId="ADAL" clId="{3B4E2258-6183-4721-9981-0FA10B0A4C51}"/>
    <pc:docChg chg="modSld sldOrd">
      <pc:chgData name="Dr. Isabela Espindola" userId="93d05723-5f31-4ab1-aa4d-1f8150443be0" providerId="ADAL" clId="{3B4E2258-6183-4721-9981-0FA10B0A4C51}" dt="2023-08-07T10:17:02.611" v="1"/>
      <pc:docMkLst>
        <pc:docMk/>
      </pc:docMkLst>
      <pc:sldChg chg="ord">
        <pc:chgData name="Dr. Isabela Espindola" userId="93d05723-5f31-4ab1-aa4d-1f8150443be0" providerId="ADAL" clId="{3B4E2258-6183-4721-9981-0FA10B0A4C51}" dt="2023-08-07T10:17:02.611" v="1"/>
        <pc:sldMkLst>
          <pc:docMk/>
          <pc:sldMk cId="3070770972" sldId="2521"/>
        </pc:sldMkLst>
      </pc:sldChg>
    </pc:docChg>
  </pc:docChgLst>
  <pc:docChgLst>
    <pc:chgData name="Barbara Thompson" userId="S::barbarat@iwahq.org::6ccac605-b535-4c38-931f-8a2affca95c4" providerId="AD" clId="Web-{59A204DF-0A72-C75F-094A-A78A82038A0C}"/>
    <pc:docChg chg="modSld sldOrd">
      <pc:chgData name="Barbara Thompson" userId="S::barbarat@iwahq.org::6ccac605-b535-4c38-931f-8a2affca95c4" providerId="AD" clId="Web-{59A204DF-0A72-C75F-094A-A78A82038A0C}" dt="2024-04-22T14:18:54.746" v="2"/>
      <pc:docMkLst>
        <pc:docMk/>
      </pc:docMkLst>
      <pc:sldChg chg="addSp delSp modSp">
        <pc:chgData name="Barbara Thompson" userId="S::barbarat@iwahq.org::6ccac605-b535-4c38-931f-8a2affca95c4" providerId="AD" clId="Web-{59A204DF-0A72-C75F-094A-A78A82038A0C}" dt="2024-04-22T14:18:38.511" v="1"/>
        <pc:sldMkLst>
          <pc:docMk/>
          <pc:sldMk cId="1334921327" sldId="8333"/>
        </pc:sldMkLst>
        <pc:spChg chg="del">
          <ac:chgData name="Barbara Thompson" userId="S::barbarat@iwahq.org::6ccac605-b535-4c38-931f-8a2affca95c4" providerId="AD" clId="Web-{59A204DF-0A72-C75F-094A-A78A82038A0C}" dt="2024-04-22T14:18:31.854" v="0"/>
          <ac:spMkLst>
            <pc:docMk/>
            <pc:sldMk cId="1334921327" sldId="8333"/>
            <ac:spMk id="5" creationId="{9A9C5904-4F71-B423-D4F8-DA34B7FA91D3}"/>
          </ac:spMkLst>
        </pc:spChg>
        <pc:spChg chg="add mod">
          <ac:chgData name="Barbara Thompson" userId="S::barbarat@iwahq.org::6ccac605-b535-4c38-931f-8a2affca95c4" providerId="AD" clId="Web-{59A204DF-0A72-C75F-094A-A78A82038A0C}" dt="2024-04-22T14:18:38.511" v="1"/>
          <ac:spMkLst>
            <pc:docMk/>
            <pc:sldMk cId="1334921327" sldId="8333"/>
            <ac:spMk id="7" creationId="{6A4C5236-F654-5566-73C6-90F09ED063B4}"/>
          </ac:spMkLst>
        </pc:spChg>
        <pc:graphicFrameChg chg="add del mod ord modGraphic">
          <ac:chgData name="Barbara Thompson" userId="S::barbarat@iwahq.org::6ccac605-b535-4c38-931f-8a2affca95c4" providerId="AD" clId="Web-{59A204DF-0A72-C75F-094A-A78A82038A0C}" dt="2024-04-22T14:18:38.511" v="1"/>
          <ac:graphicFrameMkLst>
            <pc:docMk/>
            <pc:sldMk cId="1334921327" sldId="8333"/>
            <ac:graphicFrameMk id="3" creationId="{C29E0BFF-85F4-839E-EE3B-79818B7E91B9}"/>
          </ac:graphicFrameMkLst>
        </pc:graphicFrameChg>
      </pc:sldChg>
      <pc:sldChg chg="ord">
        <pc:chgData name="Barbara Thompson" userId="S::barbarat@iwahq.org::6ccac605-b535-4c38-931f-8a2affca95c4" providerId="AD" clId="Web-{59A204DF-0A72-C75F-094A-A78A82038A0C}" dt="2024-04-22T14:18:54.746" v="2"/>
        <pc:sldMkLst>
          <pc:docMk/>
          <pc:sldMk cId="1243267726" sldId="8351"/>
        </pc:sldMkLst>
      </pc:sldChg>
    </pc:docChg>
  </pc:docChgLst>
  <pc:docChgLst>
    <pc:chgData name="Barbara Thompson" userId="S::barbarat@iwahq.org::6ccac605-b535-4c38-931f-8a2affca95c4" providerId="AD" clId="Web-{14EF99B8-D257-2377-2C58-5F98805DB0E3}"/>
    <pc:docChg chg="modSld">
      <pc:chgData name="Barbara Thompson" userId="S::barbarat@iwahq.org::6ccac605-b535-4c38-931f-8a2affca95c4" providerId="AD" clId="Web-{14EF99B8-D257-2377-2C58-5F98805DB0E3}" dt="2023-10-20T09:55:49.722" v="8" actId="14100"/>
      <pc:docMkLst>
        <pc:docMk/>
      </pc:docMkLst>
      <pc:sldChg chg="modSp">
        <pc:chgData name="Barbara Thompson" userId="S::barbarat@iwahq.org::6ccac605-b535-4c38-931f-8a2affca95c4" providerId="AD" clId="Web-{14EF99B8-D257-2377-2C58-5F98805DB0E3}" dt="2023-10-20T09:55:49.722" v="8" actId="14100"/>
        <pc:sldMkLst>
          <pc:docMk/>
          <pc:sldMk cId="3779631407" sldId="301"/>
        </pc:sldMkLst>
        <pc:spChg chg="mod">
          <ac:chgData name="Barbara Thompson" userId="S::barbarat@iwahq.org::6ccac605-b535-4c38-931f-8a2affca95c4" providerId="AD" clId="Web-{14EF99B8-D257-2377-2C58-5F98805DB0E3}" dt="2023-10-20T09:55:49.722" v="8" actId="14100"/>
          <ac:spMkLst>
            <pc:docMk/>
            <pc:sldMk cId="3779631407" sldId="301"/>
            <ac:spMk id="33" creationId="{6E0AE93C-14BC-45D2-9C45-D87BCE5DDFDA}"/>
          </ac:spMkLst>
        </pc:spChg>
      </pc:sldChg>
    </pc:docChg>
  </pc:docChgLst>
  <pc:docChgLst>
    <pc:chgData name="Patrick Ronoh" userId="S::patrickr@iwahq.org::db5d5f31-89ca-4899-ac61-0cafe8fb5008" providerId="AD" clId="Web-{B302E3A0-A5AB-4526-B0AD-A00247211BD1}"/>
    <pc:docChg chg="modSld">
      <pc:chgData name="Patrick Ronoh" userId="S::patrickr@iwahq.org::db5d5f31-89ca-4899-ac61-0cafe8fb5008" providerId="AD" clId="Web-{B302E3A0-A5AB-4526-B0AD-A00247211BD1}" dt="2022-11-11T10:47:44.187" v="19" actId="1076"/>
      <pc:docMkLst>
        <pc:docMk/>
      </pc:docMkLst>
      <pc:sldChg chg="addSp delSp modSp">
        <pc:chgData name="Patrick Ronoh" userId="S::patrickr@iwahq.org::db5d5f31-89ca-4899-ac61-0cafe8fb5008" providerId="AD" clId="Web-{B302E3A0-A5AB-4526-B0AD-A00247211BD1}" dt="2022-11-11T10:47:44.187" v="19" actId="1076"/>
        <pc:sldMkLst>
          <pc:docMk/>
          <pc:sldMk cId="989561074" sldId="720"/>
        </pc:sldMkLst>
        <pc:spChg chg="add mod">
          <ac:chgData name="Patrick Ronoh" userId="S::patrickr@iwahq.org::db5d5f31-89ca-4899-ac61-0cafe8fb5008" providerId="AD" clId="Web-{B302E3A0-A5AB-4526-B0AD-A00247211BD1}" dt="2022-11-11T10:47:44.187" v="19" actId="1076"/>
          <ac:spMkLst>
            <pc:docMk/>
            <pc:sldMk cId="989561074" sldId="720"/>
            <ac:spMk id="6" creationId="{7286576C-3FA6-39F4-47AB-8163F64CAE1F}"/>
          </ac:spMkLst>
        </pc:spChg>
        <pc:spChg chg="del mod">
          <ac:chgData name="Patrick Ronoh" userId="S::patrickr@iwahq.org::db5d5f31-89ca-4899-ac61-0cafe8fb5008" providerId="AD" clId="Web-{B302E3A0-A5AB-4526-B0AD-A00247211BD1}" dt="2022-11-11T10:40:32.956" v="13"/>
          <ac:spMkLst>
            <pc:docMk/>
            <pc:sldMk cId="989561074" sldId="720"/>
            <ac:spMk id="10" creationId="{51A5CFC3-F811-F6A6-BD39-C17CD9CF5952}"/>
          </ac:spMkLst>
        </pc:spChg>
        <pc:picChg chg="del mod">
          <ac:chgData name="Patrick Ronoh" userId="S::patrickr@iwahq.org::db5d5f31-89ca-4899-ac61-0cafe8fb5008" providerId="AD" clId="Web-{B302E3A0-A5AB-4526-B0AD-A00247211BD1}" dt="2022-11-11T10:39:33.126" v="1"/>
          <ac:picMkLst>
            <pc:docMk/>
            <pc:sldMk cId="989561074" sldId="720"/>
            <ac:picMk id="7" creationId="{0D90CA0D-5C94-E5FD-31B0-447687EC6BB9}"/>
          </ac:picMkLst>
        </pc:picChg>
      </pc:sldChg>
    </pc:docChg>
  </pc:docChgLst>
  <pc:docChgLst>
    <pc:chgData name="Dr. Isabela Espindola" userId="93d05723-5f31-4ab1-aa4d-1f8150443be0" providerId="ADAL" clId="{6F504433-541E-42CC-B37A-20996A8ABA3F}"/>
    <pc:docChg chg="undo redo custSel addSld delSld modSld sldOrd delMainMaster addSection delSection modSection">
      <pc:chgData name="Dr. Isabela Espindola" userId="93d05723-5f31-4ab1-aa4d-1f8150443be0" providerId="ADAL" clId="{6F504433-541E-42CC-B37A-20996A8ABA3F}" dt="2024-04-23T13:13:07.855" v="965" actId="1076"/>
      <pc:docMkLst>
        <pc:docMk/>
      </pc:docMkLst>
      <pc:sldChg chg="del">
        <pc:chgData name="Dr. Isabela Espindola" userId="93d05723-5f31-4ab1-aa4d-1f8150443be0" providerId="ADAL" clId="{6F504433-541E-42CC-B37A-20996A8ABA3F}" dt="2024-04-12T13:29:06.443" v="355" actId="47"/>
        <pc:sldMkLst>
          <pc:docMk/>
          <pc:sldMk cId="3930470063" sldId="261"/>
        </pc:sldMkLst>
      </pc:sldChg>
      <pc:sldChg chg="del">
        <pc:chgData name="Dr. Isabela Espindola" userId="93d05723-5f31-4ab1-aa4d-1f8150443be0" providerId="ADAL" clId="{6F504433-541E-42CC-B37A-20996A8ABA3F}" dt="2024-04-12T13:12:15.141" v="335" actId="47"/>
        <pc:sldMkLst>
          <pc:docMk/>
          <pc:sldMk cId="731335938" sldId="294"/>
        </pc:sldMkLst>
      </pc:sldChg>
      <pc:sldChg chg="del">
        <pc:chgData name="Dr. Isabela Espindola" userId="93d05723-5f31-4ab1-aa4d-1f8150443be0" providerId="ADAL" clId="{6F504433-541E-42CC-B37A-20996A8ABA3F}" dt="2024-04-12T13:12:18.721" v="337" actId="47"/>
        <pc:sldMkLst>
          <pc:docMk/>
          <pc:sldMk cId="3171336898" sldId="295"/>
        </pc:sldMkLst>
      </pc:sldChg>
      <pc:sldChg chg="del">
        <pc:chgData name="Dr. Isabela Espindola" userId="93d05723-5f31-4ab1-aa4d-1f8150443be0" providerId="ADAL" clId="{6F504433-541E-42CC-B37A-20996A8ABA3F}" dt="2024-04-12T13:12:19.208" v="338" actId="47"/>
        <pc:sldMkLst>
          <pc:docMk/>
          <pc:sldMk cId="1941320243" sldId="296"/>
        </pc:sldMkLst>
      </pc:sldChg>
      <pc:sldChg chg="del">
        <pc:chgData name="Dr. Isabela Espindola" userId="93d05723-5f31-4ab1-aa4d-1f8150443be0" providerId="ADAL" clId="{6F504433-541E-42CC-B37A-20996A8ABA3F}" dt="2024-04-12T13:12:19.693" v="339" actId="47"/>
        <pc:sldMkLst>
          <pc:docMk/>
          <pc:sldMk cId="1088950453" sldId="297"/>
        </pc:sldMkLst>
      </pc:sldChg>
      <pc:sldChg chg="del">
        <pc:chgData name="Dr. Isabela Espindola" userId="93d05723-5f31-4ab1-aa4d-1f8150443be0" providerId="ADAL" clId="{6F504433-541E-42CC-B37A-20996A8ABA3F}" dt="2024-04-12T13:27:55.829" v="341" actId="2696"/>
        <pc:sldMkLst>
          <pc:docMk/>
          <pc:sldMk cId="3577448795" sldId="299"/>
        </pc:sldMkLst>
      </pc:sldChg>
      <pc:sldChg chg="del">
        <pc:chgData name="Dr. Isabela Espindola" userId="93d05723-5f31-4ab1-aa4d-1f8150443be0" providerId="ADAL" clId="{6F504433-541E-42CC-B37A-20996A8ABA3F}" dt="2024-04-12T13:31:37.184" v="398" actId="47"/>
        <pc:sldMkLst>
          <pc:docMk/>
          <pc:sldMk cId="676266382" sldId="300"/>
        </pc:sldMkLst>
      </pc:sldChg>
      <pc:sldChg chg="modSp add del mod ord">
        <pc:chgData name="Dr. Isabela Espindola" userId="93d05723-5f31-4ab1-aa4d-1f8150443be0" providerId="ADAL" clId="{6F504433-541E-42CC-B37A-20996A8ABA3F}" dt="2024-04-12T13:55:50.879" v="441" actId="2696"/>
        <pc:sldMkLst>
          <pc:docMk/>
          <pc:sldMk cId="968744410" sldId="301"/>
        </pc:sldMkLst>
        <pc:spChg chg="mod">
          <ac:chgData name="Dr. Isabela Espindola" userId="93d05723-5f31-4ab1-aa4d-1f8150443be0" providerId="ADAL" clId="{6F504433-541E-42CC-B37A-20996A8ABA3F}" dt="2024-04-12T13:31:27.168" v="397" actId="20577"/>
          <ac:spMkLst>
            <pc:docMk/>
            <pc:sldMk cId="968744410" sldId="301"/>
            <ac:spMk id="20" creationId="{25519D1D-8C58-428C-864D-17E33A316738}"/>
          </ac:spMkLst>
        </pc:spChg>
        <pc:spChg chg="mod">
          <ac:chgData name="Dr. Isabela Espindola" userId="93d05723-5f31-4ab1-aa4d-1f8150443be0" providerId="ADAL" clId="{6F504433-541E-42CC-B37A-20996A8ABA3F}" dt="2024-04-12T13:31:13.889" v="382" actId="404"/>
          <ac:spMkLst>
            <pc:docMk/>
            <pc:sldMk cId="968744410" sldId="301"/>
            <ac:spMk id="37" creationId="{16B4EC42-2C4D-4295-A3A3-FF90B19DFE77}"/>
          </ac:spMkLst>
        </pc:spChg>
      </pc:sldChg>
      <pc:sldChg chg="add">
        <pc:chgData name="Dr. Isabela Espindola" userId="93d05723-5f31-4ab1-aa4d-1f8150443be0" providerId="ADAL" clId="{6F504433-541E-42CC-B37A-20996A8ABA3F}" dt="2024-04-12T13:55:52.508" v="442"/>
        <pc:sldMkLst>
          <pc:docMk/>
          <pc:sldMk cId="1833096320" sldId="301"/>
        </pc:sldMkLst>
      </pc:sldChg>
      <pc:sldChg chg="del">
        <pc:chgData name="Dr. Isabela Espindola" userId="93d05723-5f31-4ab1-aa4d-1f8150443be0" providerId="ADAL" clId="{6F504433-541E-42CC-B37A-20996A8ABA3F}" dt="2024-04-12T13:30:59.391" v="377" actId="2696"/>
        <pc:sldMkLst>
          <pc:docMk/>
          <pc:sldMk cId="3779631407" sldId="301"/>
        </pc:sldMkLst>
      </pc:sldChg>
      <pc:sldChg chg="add del">
        <pc:chgData name="Dr. Isabela Espindola" userId="93d05723-5f31-4ab1-aa4d-1f8150443be0" providerId="ADAL" clId="{6F504433-541E-42CC-B37A-20996A8ABA3F}" dt="2024-04-12T13:56:07.598" v="443" actId="47"/>
        <pc:sldMkLst>
          <pc:docMk/>
          <pc:sldMk cId="1733308088" sldId="302"/>
        </pc:sldMkLst>
      </pc:sldChg>
      <pc:sldChg chg="del">
        <pc:chgData name="Dr. Isabela Espindola" userId="93d05723-5f31-4ab1-aa4d-1f8150443be0" providerId="ADAL" clId="{6F504433-541E-42CC-B37A-20996A8ABA3F}" dt="2024-04-12T13:30:59.391" v="377" actId="2696"/>
        <pc:sldMkLst>
          <pc:docMk/>
          <pc:sldMk cId="3635700079" sldId="302"/>
        </pc:sldMkLst>
      </pc:sldChg>
      <pc:sldChg chg="add">
        <pc:chgData name="Dr. Isabela Espindola" userId="93d05723-5f31-4ab1-aa4d-1f8150443be0" providerId="ADAL" clId="{6F504433-541E-42CC-B37A-20996A8ABA3F}" dt="2024-04-12T13:31:08.386" v="378"/>
        <pc:sldMkLst>
          <pc:docMk/>
          <pc:sldMk cId="1026213081" sldId="303"/>
        </pc:sldMkLst>
      </pc:sldChg>
      <pc:sldChg chg="del">
        <pc:chgData name="Dr. Isabela Espindola" userId="93d05723-5f31-4ab1-aa4d-1f8150443be0" providerId="ADAL" clId="{6F504433-541E-42CC-B37A-20996A8ABA3F}" dt="2024-04-12T13:30:59.391" v="377" actId="2696"/>
        <pc:sldMkLst>
          <pc:docMk/>
          <pc:sldMk cId="3327788093" sldId="303"/>
        </pc:sldMkLst>
      </pc:sldChg>
      <pc:sldChg chg="del">
        <pc:chgData name="Dr. Isabela Espindola" userId="93d05723-5f31-4ab1-aa4d-1f8150443be0" providerId="ADAL" clId="{6F504433-541E-42CC-B37A-20996A8ABA3F}" dt="2024-04-12T13:31:40.367" v="401" actId="47"/>
        <pc:sldMkLst>
          <pc:docMk/>
          <pc:sldMk cId="293643723" sldId="306"/>
        </pc:sldMkLst>
      </pc:sldChg>
      <pc:sldChg chg="modSp mod ord">
        <pc:chgData name="Dr. Isabela Espindola" userId="93d05723-5f31-4ab1-aa4d-1f8150443be0" providerId="ADAL" clId="{6F504433-541E-42CC-B37A-20996A8ABA3F}" dt="2024-04-23T12:30:43.500" v="942" actId="1076"/>
        <pc:sldMkLst>
          <pc:docMk/>
          <pc:sldMk cId="1483212637" sldId="309"/>
        </pc:sldMkLst>
        <pc:spChg chg="mod">
          <ac:chgData name="Dr. Isabela Espindola" userId="93d05723-5f31-4ab1-aa4d-1f8150443be0" providerId="ADAL" clId="{6F504433-541E-42CC-B37A-20996A8ABA3F}" dt="2024-04-23T12:30:43.500" v="942" actId="1076"/>
          <ac:spMkLst>
            <pc:docMk/>
            <pc:sldMk cId="1483212637" sldId="309"/>
            <ac:spMk id="7" creationId="{A8320EDF-45E4-4134-9CC4-18AF7F1503E6}"/>
          </ac:spMkLst>
        </pc:spChg>
      </pc:sldChg>
      <pc:sldChg chg="ord">
        <pc:chgData name="Dr. Isabela Espindola" userId="93d05723-5f31-4ab1-aa4d-1f8150443be0" providerId="ADAL" clId="{6F504433-541E-42CC-B37A-20996A8ABA3F}" dt="2024-04-19T13:38:45.177" v="783"/>
        <pc:sldMkLst>
          <pc:docMk/>
          <pc:sldMk cId="1305132181" sldId="311"/>
        </pc:sldMkLst>
      </pc:sldChg>
      <pc:sldChg chg="del">
        <pc:chgData name="Dr. Isabela Espindola" userId="93d05723-5f31-4ab1-aa4d-1f8150443be0" providerId="ADAL" clId="{6F504433-541E-42CC-B37A-20996A8ABA3F}" dt="2024-04-19T13:39:11.642" v="787" actId="47"/>
        <pc:sldMkLst>
          <pc:docMk/>
          <pc:sldMk cId="826316269" sldId="315"/>
        </pc:sldMkLst>
      </pc:sldChg>
      <pc:sldChg chg="del">
        <pc:chgData name="Dr. Isabela Espindola" userId="93d05723-5f31-4ab1-aa4d-1f8150443be0" providerId="ADAL" clId="{6F504433-541E-42CC-B37A-20996A8ABA3F}" dt="2024-04-12T13:30:19.531" v="373" actId="47"/>
        <pc:sldMkLst>
          <pc:docMk/>
          <pc:sldMk cId="3661856799" sldId="717"/>
        </pc:sldMkLst>
      </pc:sldChg>
      <pc:sldChg chg="del">
        <pc:chgData name="Dr. Isabela Espindola" userId="93d05723-5f31-4ab1-aa4d-1f8150443be0" providerId="ADAL" clId="{6F504433-541E-42CC-B37A-20996A8ABA3F}" dt="2024-04-12T13:30:20.137" v="374" actId="47"/>
        <pc:sldMkLst>
          <pc:docMk/>
          <pc:sldMk cId="1577183527" sldId="718"/>
        </pc:sldMkLst>
      </pc:sldChg>
      <pc:sldChg chg="add">
        <pc:chgData name="Dr. Isabela Espindola" userId="93d05723-5f31-4ab1-aa4d-1f8150443be0" providerId="ADAL" clId="{6F504433-541E-42CC-B37A-20996A8ABA3F}" dt="2024-04-12T13:32:03.356" v="403"/>
        <pc:sldMkLst>
          <pc:docMk/>
          <pc:sldMk cId="1633730090" sldId="719"/>
        </pc:sldMkLst>
      </pc:sldChg>
      <pc:sldChg chg="del">
        <pc:chgData name="Dr. Isabela Espindola" userId="93d05723-5f31-4ab1-aa4d-1f8150443be0" providerId="ADAL" clId="{6F504433-541E-42CC-B37A-20996A8ABA3F}" dt="2024-04-12T13:31:51.704" v="402" actId="2696"/>
        <pc:sldMkLst>
          <pc:docMk/>
          <pc:sldMk cId="4186130787" sldId="719"/>
        </pc:sldMkLst>
      </pc:sldChg>
      <pc:sldChg chg="addSp delSp modSp add mod ord">
        <pc:chgData name="Dr. Isabela Espindola" userId="93d05723-5f31-4ab1-aa4d-1f8150443be0" providerId="ADAL" clId="{6F504433-541E-42CC-B37A-20996A8ABA3F}" dt="2024-04-23T08:56:12.720" v="861" actId="21"/>
        <pc:sldMkLst>
          <pc:docMk/>
          <pc:sldMk cId="578801937" sldId="720"/>
        </pc:sldMkLst>
        <pc:spChg chg="add del mod">
          <ac:chgData name="Dr. Isabela Espindola" userId="93d05723-5f31-4ab1-aa4d-1f8150443be0" providerId="ADAL" clId="{6F504433-541E-42CC-B37A-20996A8ABA3F}" dt="2024-04-23T08:56:12.720" v="861" actId="21"/>
          <ac:spMkLst>
            <pc:docMk/>
            <pc:sldMk cId="578801937" sldId="720"/>
            <ac:spMk id="11" creationId="{63388D51-DCD2-0BE1-6D91-65CB79354C3C}"/>
          </ac:spMkLst>
        </pc:spChg>
        <pc:spChg chg="del mod">
          <ac:chgData name="Dr. Isabela Espindola" userId="93d05723-5f31-4ab1-aa4d-1f8150443be0" providerId="ADAL" clId="{6F504433-541E-42CC-B37A-20996A8ABA3F}" dt="2024-04-23T08:55:13.172" v="846" actId="478"/>
          <ac:spMkLst>
            <pc:docMk/>
            <pc:sldMk cId="578801937" sldId="720"/>
            <ac:spMk id="13" creationId="{DAE2D331-F0A7-4F51-743C-BD57AA1CAA8A}"/>
          </ac:spMkLst>
        </pc:spChg>
        <pc:picChg chg="del mod">
          <ac:chgData name="Dr. Isabela Espindola" userId="93d05723-5f31-4ab1-aa4d-1f8150443be0" providerId="ADAL" clId="{6F504433-541E-42CC-B37A-20996A8ABA3F}" dt="2024-04-23T08:56:07.488" v="858" actId="478"/>
          <ac:picMkLst>
            <pc:docMk/>
            <pc:sldMk cId="578801937" sldId="720"/>
            <ac:picMk id="5" creationId="{098DD1B4-DD6A-C0AF-479B-3D7BB386861F}"/>
          </ac:picMkLst>
        </pc:picChg>
      </pc:sldChg>
      <pc:sldChg chg="del">
        <pc:chgData name="Dr. Isabela Espindola" userId="93d05723-5f31-4ab1-aa4d-1f8150443be0" providerId="ADAL" clId="{6F504433-541E-42CC-B37A-20996A8ABA3F}" dt="2024-04-12T13:31:51.704" v="402" actId="2696"/>
        <pc:sldMkLst>
          <pc:docMk/>
          <pc:sldMk cId="989561074" sldId="720"/>
        </pc:sldMkLst>
      </pc:sldChg>
      <pc:sldChg chg="modSp add mod">
        <pc:chgData name="Dr. Isabela Espindola" userId="93d05723-5f31-4ab1-aa4d-1f8150443be0" providerId="ADAL" clId="{6F504433-541E-42CC-B37A-20996A8ABA3F}" dt="2024-04-23T08:54:54.239" v="840" actId="1076"/>
        <pc:sldMkLst>
          <pc:docMk/>
          <pc:sldMk cId="959830209" sldId="722"/>
        </pc:sldMkLst>
        <pc:spChg chg="mod">
          <ac:chgData name="Dr. Isabela Espindola" userId="93d05723-5f31-4ab1-aa4d-1f8150443be0" providerId="ADAL" clId="{6F504433-541E-42CC-B37A-20996A8ABA3F}" dt="2024-04-23T08:54:42.787" v="837" actId="14100"/>
          <ac:spMkLst>
            <pc:docMk/>
            <pc:sldMk cId="959830209" sldId="722"/>
            <ac:spMk id="8" creationId="{BA9F1BA0-92A1-1FAB-E069-7E9F5C705F82}"/>
          </ac:spMkLst>
        </pc:spChg>
        <pc:spChg chg="mod">
          <ac:chgData name="Dr. Isabela Espindola" userId="93d05723-5f31-4ab1-aa4d-1f8150443be0" providerId="ADAL" clId="{6F504433-541E-42CC-B37A-20996A8ABA3F}" dt="2024-04-23T08:54:52.251" v="839" actId="1076"/>
          <ac:spMkLst>
            <pc:docMk/>
            <pc:sldMk cId="959830209" sldId="722"/>
            <ac:spMk id="15" creationId="{39980F5A-7CCE-5886-5B0A-020ACFDB43FB}"/>
          </ac:spMkLst>
        </pc:spChg>
        <pc:picChg chg="mod">
          <ac:chgData name="Dr. Isabela Espindola" userId="93d05723-5f31-4ab1-aa4d-1f8150443be0" providerId="ADAL" clId="{6F504433-541E-42CC-B37A-20996A8ABA3F}" dt="2024-04-23T08:54:54.239" v="840" actId="1076"/>
          <ac:picMkLst>
            <pc:docMk/>
            <pc:sldMk cId="959830209" sldId="722"/>
            <ac:picMk id="14" creationId="{B5523F93-5CB5-A9E7-3F1D-8B59EFE48C3D}"/>
          </ac:picMkLst>
        </pc:picChg>
      </pc:sldChg>
      <pc:sldChg chg="del">
        <pc:chgData name="Dr. Isabela Espindola" userId="93d05723-5f31-4ab1-aa4d-1f8150443be0" providerId="ADAL" clId="{6F504433-541E-42CC-B37A-20996A8ABA3F}" dt="2024-04-12T13:31:51.704" v="402" actId="2696"/>
        <pc:sldMkLst>
          <pc:docMk/>
          <pc:sldMk cId="3189757989" sldId="722"/>
        </pc:sldMkLst>
      </pc:sldChg>
      <pc:sldChg chg="addSp delSp modSp add del mod ord modClrScheme chgLayout">
        <pc:chgData name="Dr. Isabela Espindola" userId="93d05723-5f31-4ab1-aa4d-1f8150443be0" providerId="ADAL" clId="{6F504433-541E-42CC-B37A-20996A8ABA3F}" dt="2024-04-19T13:38:32.432" v="781" actId="47"/>
        <pc:sldMkLst>
          <pc:docMk/>
          <pc:sldMk cId="668430134" sldId="2346"/>
        </pc:sldMkLst>
        <pc:spChg chg="add mod ord">
          <ac:chgData name="Dr. Isabela Espindola" userId="93d05723-5f31-4ab1-aa4d-1f8150443be0" providerId="ADAL" clId="{6F504433-541E-42CC-B37A-20996A8ABA3F}" dt="2024-04-12T13:33:13.176" v="418" actId="20577"/>
          <ac:spMkLst>
            <pc:docMk/>
            <pc:sldMk cId="668430134" sldId="2346"/>
            <ac:spMk id="3" creationId="{05CABE40-AED2-0992-481D-909A8CF6ED16}"/>
          </ac:spMkLst>
        </pc:spChg>
        <pc:spChg chg="add del mod ord">
          <ac:chgData name="Dr. Isabela Espindola" userId="93d05723-5f31-4ab1-aa4d-1f8150443be0" providerId="ADAL" clId="{6F504433-541E-42CC-B37A-20996A8ABA3F}" dt="2024-04-12T13:33:14.573" v="419" actId="478"/>
          <ac:spMkLst>
            <pc:docMk/>
            <pc:sldMk cId="668430134" sldId="2346"/>
            <ac:spMk id="4" creationId="{6C3E5518-A0D4-7342-B6CE-03699A4729A7}"/>
          </ac:spMkLst>
        </pc:spChg>
        <pc:spChg chg="del mod">
          <ac:chgData name="Dr. Isabela Espindola" userId="93d05723-5f31-4ab1-aa4d-1f8150443be0" providerId="ADAL" clId="{6F504433-541E-42CC-B37A-20996A8ABA3F}" dt="2024-04-12T13:33:09.553" v="415" actId="478"/>
          <ac:spMkLst>
            <pc:docMk/>
            <pc:sldMk cId="668430134" sldId="2346"/>
            <ac:spMk id="6" creationId="{E2C3F61C-6629-4F75-9D2A-A3BF332D2881}"/>
          </ac:spMkLst>
        </pc:spChg>
        <pc:spChg chg="mod">
          <ac:chgData name="Dr. Isabela Espindola" userId="93d05723-5f31-4ab1-aa4d-1f8150443be0" providerId="ADAL" clId="{6F504433-541E-42CC-B37A-20996A8ABA3F}" dt="2024-04-19T13:37:49.744" v="767"/>
          <ac:spMkLst>
            <pc:docMk/>
            <pc:sldMk cId="668430134" sldId="2346"/>
            <ac:spMk id="27" creationId="{2938C216-40EA-4DF9-8B65-1E8E77B3A98B}"/>
          </ac:spMkLst>
        </pc:spChg>
        <pc:spChg chg="mod">
          <ac:chgData name="Dr. Isabela Espindola" userId="93d05723-5f31-4ab1-aa4d-1f8150443be0" providerId="ADAL" clId="{6F504433-541E-42CC-B37A-20996A8ABA3F}" dt="2024-04-19T13:36:53.235" v="760" actId="27636"/>
          <ac:spMkLst>
            <pc:docMk/>
            <pc:sldMk cId="668430134" sldId="2346"/>
            <ac:spMk id="36" creationId="{503D37DE-05A5-4FA2-BE30-8BDC2DFFCAD7}"/>
          </ac:spMkLst>
        </pc:spChg>
        <pc:spChg chg="mod">
          <ac:chgData name="Dr. Isabela Espindola" userId="93d05723-5f31-4ab1-aa4d-1f8150443be0" providerId="ADAL" clId="{6F504433-541E-42CC-B37A-20996A8ABA3F}" dt="2024-04-19T13:37:00.869" v="761"/>
          <ac:spMkLst>
            <pc:docMk/>
            <pc:sldMk cId="668430134" sldId="2346"/>
            <ac:spMk id="37" creationId="{BB5F42AF-5122-4623-AA6B-3FB4858146C8}"/>
          </ac:spMkLst>
        </pc:spChg>
        <pc:spChg chg="mod">
          <ac:chgData name="Dr. Isabela Espindola" userId="93d05723-5f31-4ab1-aa4d-1f8150443be0" providerId="ADAL" clId="{6F504433-541E-42CC-B37A-20996A8ABA3F}" dt="2024-04-19T13:37:13.012" v="762"/>
          <ac:spMkLst>
            <pc:docMk/>
            <pc:sldMk cId="668430134" sldId="2346"/>
            <ac:spMk id="38" creationId="{9606A4F4-28C3-4295-AC77-18EBDA79F1C7}"/>
          </ac:spMkLst>
        </pc:spChg>
        <pc:spChg chg="mod">
          <ac:chgData name="Dr. Isabela Espindola" userId="93d05723-5f31-4ab1-aa4d-1f8150443be0" providerId="ADAL" clId="{6F504433-541E-42CC-B37A-20996A8ABA3F}" dt="2024-04-19T13:37:18.381" v="763"/>
          <ac:spMkLst>
            <pc:docMk/>
            <pc:sldMk cId="668430134" sldId="2346"/>
            <ac:spMk id="39" creationId="{13F9F113-0333-448F-80DD-0C99CDB369B9}"/>
          </ac:spMkLst>
        </pc:spChg>
        <pc:spChg chg="mod">
          <ac:chgData name="Dr. Isabela Espindola" userId="93d05723-5f31-4ab1-aa4d-1f8150443be0" providerId="ADAL" clId="{6F504433-541E-42CC-B37A-20996A8ABA3F}" dt="2024-04-19T13:37:25.411" v="765" actId="20577"/>
          <ac:spMkLst>
            <pc:docMk/>
            <pc:sldMk cId="668430134" sldId="2346"/>
            <ac:spMk id="47" creationId="{A85917F9-BBCA-4417-A3C2-04BBC4E69477}"/>
          </ac:spMkLst>
        </pc:spChg>
        <pc:spChg chg="mod">
          <ac:chgData name="Dr. Isabela Espindola" userId="93d05723-5f31-4ab1-aa4d-1f8150443be0" providerId="ADAL" clId="{6F504433-541E-42CC-B37A-20996A8ABA3F}" dt="2024-04-19T13:37:30.816" v="766"/>
          <ac:spMkLst>
            <pc:docMk/>
            <pc:sldMk cId="668430134" sldId="2346"/>
            <ac:spMk id="49" creationId="{5D9B973B-68A4-4577-84E1-CAB37535297F}"/>
          </ac:spMkLst>
        </pc:spChg>
      </pc:sldChg>
      <pc:sldChg chg="add del">
        <pc:chgData name="Dr. Isabela Espindola" userId="93d05723-5f31-4ab1-aa4d-1f8150443be0" providerId="ADAL" clId="{6F504433-541E-42CC-B37A-20996A8ABA3F}" dt="2024-04-12T13:11:35.874" v="323" actId="47"/>
        <pc:sldMkLst>
          <pc:docMk/>
          <pc:sldMk cId="567074049" sldId="2455"/>
        </pc:sldMkLst>
      </pc:sldChg>
      <pc:sldChg chg="addSp delSp modSp add del mod chgLayout">
        <pc:chgData name="Dr. Isabela Espindola" userId="93d05723-5f31-4ab1-aa4d-1f8150443be0" providerId="ADAL" clId="{6F504433-541E-42CC-B37A-20996A8ABA3F}" dt="2024-04-12T13:33:33.231" v="424" actId="47"/>
        <pc:sldMkLst>
          <pc:docMk/>
          <pc:sldMk cId="2431933893" sldId="2482"/>
        </pc:sldMkLst>
        <pc:spChg chg="del mod">
          <ac:chgData name="Dr. Isabela Espindola" userId="93d05723-5f31-4ab1-aa4d-1f8150443be0" providerId="ADAL" clId="{6F504433-541E-42CC-B37A-20996A8ABA3F}" dt="2024-04-12T13:29:25.559" v="358" actId="478"/>
          <ac:spMkLst>
            <pc:docMk/>
            <pc:sldMk cId="2431933893" sldId="2482"/>
            <ac:spMk id="2" creationId="{00000000-0000-0000-0000-000000000000}"/>
          </ac:spMkLst>
        </pc:spChg>
        <pc:spChg chg="add mod ord">
          <ac:chgData name="Dr. Isabela Espindola" userId="93d05723-5f31-4ab1-aa4d-1f8150443be0" providerId="ADAL" clId="{6F504433-541E-42CC-B37A-20996A8ABA3F}" dt="2024-04-12T13:29:28.211" v="360"/>
          <ac:spMkLst>
            <pc:docMk/>
            <pc:sldMk cId="2431933893" sldId="2482"/>
            <ac:spMk id="3" creationId="{3B4F8EF1-8463-06D5-5EB1-4F9344D9F4E0}"/>
          </ac:spMkLst>
        </pc:spChg>
        <pc:spChg chg="mod">
          <ac:chgData name="Dr. Isabela Espindola" userId="93d05723-5f31-4ab1-aa4d-1f8150443be0" providerId="ADAL" clId="{6F504433-541E-42CC-B37A-20996A8ABA3F}" dt="2024-04-12T13:29:56.103" v="370" actId="1076"/>
          <ac:spMkLst>
            <pc:docMk/>
            <pc:sldMk cId="2431933893" sldId="2482"/>
            <ac:spMk id="4" creationId="{25D9FFA1-BBB5-62BC-433F-BA12ACFB9B93}"/>
          </ac:spMkLst>
        </pc:spChg>
        <pc:spChg chg="add del mod ord">
          <ac:chgData name="Dr. Isabela Espindola" userId="93d05723-5f31-4ab1-aa4d-1f8150443be0" providerId="ADAL" clId="{6F504433-541E-42CC-B37A-20996A8ABA3F}" dt="2024-04-12T13:29:35.791" v="362" actId="478"/>
          <ac:spMkLst>
            <pc:docMk/>
            <pc:sldMk cId="2431933893" sldId="2482"/>
            <ac:spMk id="5" creationId="{4EC10A3B-9A8F-15CB-8D18-B1996BAF35D9}"/>
          </ac:spMkLst>
        </pc:spChg>
        <pc:spChg chg="mod">
          <ac:chgData name="Dr. Isabela Espindola" userId="93d05723-5f31-4ab1-aa4d-1f8150443be0" providerId="ADAL" clId="{6F504433-541E-42CC-B37A-20996A8ABA3F}" dt="2024-04-12T13:29:47.471" v="366" actId="1076"/>
          <ac:spMkLst>
            <pc:docMk/>
            <pc:sldMk cId="2431933893" sldId="2482"/>
            <ac:spMk id="10" creationId="{09ECA0BB-6C21-3C3E-7E1C-B2140F5F87D9}"/>
          </ac:spMkLst>
        </pc:spChg>
        <pc:spChg chg="mod">
          <ac:chgData name="Dr. Isabela Espindola" userId="93d05723-5f31-4ab1-aa4d-1f8150443be0" providerId="ADAL" clId="{6F504433-541E-42CC-B37A-20996A8ABA3F}" dt="2024-04-12T13:29:39.199" v="363" actId="1076"/>
          <ac:spMkLst>
            <pc:docMk/>
            <pc:sldMk cId="2431933893" sldId="2482"/>
            <ac:spMk id="68" creationId="{00000000-0000-0000-0000-000000000000}"/>
          </ac:spMkLst>
        </pc:spChg>
        <pc:spChg chg="mod">
          <ac:chgData name="Dr. Isabela Espindola" userId="93d05723-5f31-4ab1-aa4d-1f8150443be0" providerId="ADAL" clId="{6F504433-541E-42CC-B37A-20996A8ABA3F}" dt="2024-04-12T13:29:44.703" v="365" actId="14100"/>
          <ac:spMkLst>
            <pc:docMk/>
            <pc:sldMk cId="2431933893" sldId="2482"/>
            <ac:spMk id="88" creationId="{135CF574-193C-304A-BD70-9540B03C4313}"/>
          </ac:spMkLst>
        </pc:spChg>
        <pc:picChg chg="del mod">
          <ac:chgData name="Dr. Isabela Espindola" userId="93d05723-5f31-4ab1-aa4d-1f8150443be0" providerId="ADAL" clId="{6F504433-541E-42CC-B37A-20996A8ABA3F}" dt="2024-04-12T13:29:56.758" v="371" actId="478"/>
          <ac:picMkLst>
            <pc:docMk/>
            <pc:sldMk cId="2431933893" sldId="2482"/>
            <ac:picMk id="6" creationId="{1641D2DA-A3B9-EB0A-0D8A-23FE6E280A2A}"/>
          </ac:picMkLst>
        </pc:picChg>
        <pc:picChg chg="del mod">
          <ac:chgData name="Dr. Isabela Espindola" userId="93d05723-5f31-4ab1-aa4d-1f8150443be0" providerId="ADAL" clId="{6F504433-541E-42CC-B37A-20996A8ABA3F}" dt="2024-04-12T13:29:31.332" v="361" actId="478"/>
          <ac:picMkLst>
            <pc:docMk/>
            <pc:sldMk cId="2431933893" sldId="2482"/>
            <ac:picMk id="9" creationId="{9FAED178-5D31-841D-B06B-DFE2B1F68E19}"/>
          </ac:picMkLst>
        </pc:picChg>
      </pc:sldChg>
      <pc:sldChg chg="modSp add del">
        <pc:chgData name="Dr. Isabela Espindola" userId="93d05723-5f31-4ab1-aa4d-1f8150443be0" providerId="ADAL" clId="{6F504433-541E-42CC-B37A-20996A8ABA3F}" dt="2024-04-12T13:33:41.534" v="428" actId="47"/>
        <pc:sldMkLst>
          <pc:docMk/>
          <pc:sldMk cId="3393132517" sldId="2491"/>
        </pc:sldMkLst>
        <pc:picChg chg="mod">
          <ac:chgData name="Dr. Isabela Espindola" userId="93d05723-5f31-4ab1-aa4d-1f8150443be0" providerId="ADAL" clId="{6F504433-541E-42CC-B37A-20996A8ABA3F}" dt="2024-04-12T13:33:39.939" v="427" actId="1076"/>
          <ac:picMkLst>
            <pc:docMk/>
            <pc:sldMk cId="3393132517" sldId="2491"/>
            <ac:picMk id="1026" creationId="{00000000-0000-0000-0000-000000000000}"/>
          </ac:picMkLst>
        </pc:picChg>
      </pc:sldChg>
      <pc:sldChg chg="add del">
        <pc:chgData name="Dr. Isabela Espindola" userId="93d05723-5f31-4ab1-aa4d-1f8150443be0" providerId="ADAL" clId="{6F504433-541E-42CC-B37A-20996A8ABA3F}" dt="2024-04-19T13:28:44.470" v="667" actId="47"/>
        <pc:sldMkLst>
          <pc:docMk/>
          <pc:sldMk cId="2430955834" sldId="2496"/>
        </pc:sldMkLst>
      </pc:sldChg>
      <pc:sldChg chg="del">
        <pc:chgData name="Dr. Isabela Espindola" userId="93d05723-5f31-4ab1-aa4d-1f8150443be0" providerId="ADAL" clId="{6F504433-541E-42CC-B37A-20996A8ABA3F}" dt="2024-04-12T13:30:59.391" v="377" actId="2696"/>
        <pc:sldMkLst>
          <pc:docMk/>
          <pc:sldMk cId="2093554297" sldId="2514"/>
        </pc:sldMkLst>
      </pc:sldChg>
      <pc:sldChg chg="modSp add mod">
        <pc:chgData name="Dr. Isabela Espindola" userId="93d05723-5f31-4ab1-aa4d-1f8150443be0" providerId="ADAL" clId="{6F504433-541E-42CC-B37A-20996A8ABA3F}" dt="2024-04-23T09:48:58.348" v="927" actId="123"/>
        <pc:sldMkLst>
          <pc:docMk/>
          <pc:sldMk cId="3137962910" sldId="2514"/>
        </pc:sldMkLst>
        <pc:spChg chg="mod">
          <ac:chgData name="Dr. Isabela Espindola" userId="93d05723-5f31-4ab1-aa4d-1f8150443be0" providerId="ADAL" clId="{6F504433-541E-42CC-B37A-20996A8ABA3F}" dt="2024-04-23T09:48:58.348" v="927" actId="123"/>
          <ac:spMkLst>
            <pc:docMk/>
            <pc:sldMk cId="3137962910" sldId="2514"/>
            <ac:spMk id="3" creationId="{00000000-0000-0000-0000-000000000000}"/>
          </ac:spMkLst>
        </pc:spChg>
      </pc:sldChg>
      <pc:sldChg chg="del">
        <pc:chgData name="Dr. Isabela Espindola" userId="93d05723-5f31-4ab1-aa4d-1f8150443be0" providerId="ADAL" clId="{6F504433-541E-42CC-B37A-20996A8ABA3F}" dt="2024-04-12T13:12:13.341" v="333" actId="47"/>
        <pc:sldMkLst>
          <pc:docMk/>
          <pc:sldMk cId="2484613347" sldId="2516"/>
        </pc:sldMkLst>
      </pc:sldChg>
      <pc:sldChg chg="del">
        <pc:chgData name="Dr. Isabela Espindola" userId="93d05723-5f31-4ab1-aa4d-1f8150443be0" providerId="ADAL" clId="{6F504433-541E-42CC-B37A-20996A8ABA3F}" dt="2024-04-12T13:12:14.230" v="334" actId="47"/>
        <pc:sldMkLst>
          <pc:docMk/>
          <pc:sldMk cId="813131995" sldId="2520"/>
        </pc:sldMkLst>
      </pc:sldChg>
      <pc:sldChg chg="del">
        <pc:chgData name="Dr. Isabela Espindola" userId="93d05723-5f31-4ab1-aa4d-1f8150443be0" providerId="ADAL" clId="{6F504433-541E-42CC-B37A-20996A8ABA3F}" dt="2024-04-12T13:12:16.397" v="336" actId="47"/>
        <pc:sldMkLst>
          <pc:docMk/>
          <pc:sldMk cId="3070770972" sldId="2521"/>
        </pc:sldMkLst>
      </pc:sldChg>
      <pc:sldChg chg="del">
        <pc:chgData name="Dr. Isabela Espindola" userId="93d05723-5f31-4ab1-aa4d-1f8150443be0" providerId="ADAL" clId="{6F504433-541E-42CC-B37A-20996A8ABA3F}" dt="2024-04-12T13:31:39.064" v="400" actId="47"/>
        <pc:sldMkLst>
          <pc:docMk/>
          <pc:sldMk cId="3845634088" sldId="2523"/>
        </pc:sldMkLst>
      </pc:sldChg>
      <pc:sldChg chg="del">
        <pc:chgData name="Dr. Isabela Espindola" userId="93d05723-5f31-4ab1-aa4d-1f8150443be0" providerId="ADAL" clId="{6F504433-541E-42CC-B37A-20996A8ABA3F}" dt="2024-04-12T13:31:51.704" v="402" actId="2696"/>
        <pc:sldMkLst>
          <pc:docMk/>
          <pc:sldMk cId="925347045" sldId="2524"/>
        </pc:sldMkLst>
      </pc:sldChg>
      <pc:sldChg chg="addSp delSp modSp add mod">
        <pc:chgData name="Dr. Isabela Espindola" userId="93d05723-5f31-4ab1-aa4d-1f8150443be0" providerId="ADAL" clId="{6F504433-541E-42CC-B37A-20996A8ABA3F}" dt="2024-04-23T08:56:22.027" v="866" actId="478"/>
        <pc:sldMkLst>
          <pc:docMk/>
          <pc:sldMk cId="2424413637" sldId="2524"/>
        </pc:sldMkLst>
        <pc:spChg chg="mod">
          <ac:chgData name="Dr. Isabela Espindola" userId="93d05723-5f31-4ab1-aa4d-1f8150443be0" providerId="ADAL" clId="{6F504433-541E-42CC-B37A-20996A8ABA3F}" dt="2024-04-23T08:56:03.425" v="857" actId="14100"/>
          <ac:spMkLst>
            <pc:docMk/>
            <pc:sldMk cId="2424413637" sldId="2524"/>
            <ac:spMk id="2" creationId="{F58618FD-18F1-EF78-2E27-265F8592C4BA}"/>
          </ac:spMkLst>
        </pc:spChg>
        <pc:spChg chg="add mod">
          <ac:chgData name="Dr. Isabela Espindola" userId="93d05723-5f31-4ab1-aa4d-1f8150443be0" providerId="ADAL" clId="{6F504433-541E-42CC-B37A-20996A8ABA3F}" dt="2024-04-23T08:56:18.838" v="864" actId="1076"/>
          <ac:spMkLst>
            <pc:docMk/>
            <pc:sldMk cId="2424413637" sldId="2524"/>
            <ac:spMk id="3" creationId="{63388D51-DCD2-0BE1-6D91-65CB79354C3C}"/>
          </ac:spMkLst>
        </pc:spChg>
        <pc:spChg chg="del">
          <ac:chgData name="Dr. Isabela Espindola" userId="93d05723-5f31-4ab1-aa4d-1f8150443be0" providerId="ADAL" clId="{6F504433-541E-42CC-B37A-20996A8ABA3F}" dt="2024-04-23T08:56:20.924" v="865" actId="478"/>
          <ac:spMkLst>
            <pc:docMk/>
            <pc:sldMk cId="2424413637" sldId="2524"/>
            <ac:spMk id="11" creationId="{63388D51-DCD2-0BE1-6D91-65CB79354C3C}"/>
          </ac:spMkLst>
        </pc:spChg>
        <pc:spChg chg="del">
          <ac:chgData name="Dr. Isabela Espindola" userId="93d05723-5f31-4ab1-aa4d-1f8150443be0" providerId="ADAL" clId="{6F504433-541E-42CC-B37A-20996A8ABA3F}" dt="2024-04-23T08:56:22.027" v="866" actId="478"/>
          <ac:spMkLst>
            <pc:docMk/>
            <pc:sldMk cId="2424413637" sldId="2524"/>
            <ac:spMk id="13" creationId="{DAE2D331-F0A7-4F51-743C-BD57AA1CAA8A}"/>
          </ac:spMkLst>
        </pc:spChg>
        <pc:picChg chg="mod">
          <ac:chgData name="Dr. Isabela Espindola" userId="93d05723-5f31-4ab1-aa4d-1f8150443be0" providerId="ADAL" clId="{6F504433-541E-42CC-B37A-20996A8ABA3F}" dt="2024-04-23T08:56:15.611" v="862" actId="1076"/>
          <ac:picMkLst>
            <pc:docMk/>
            <pc:sldMk cId="2424413637" sldId="2524"/>
            <ac:picMk id="5" creationId="{098DD1B4-DD6A-C0AF-479B-3D7BB386861F}"/>
          </ac:picMkLst>
        </pc:picChg>
      </pc:sldChg>
      <pc:sldChg chg="del">
        <pc:chgData name="Dr. Isabela Espindola" userId="93d05723-5f31-4ab1-aa4d-1f8150443be0" providerId="ADAL" clId="{6F504433-541E-42CC-B37A-20996A8ABA3F}" dt="2024-04-12T13:32:43.875" v="408" actId="47"/>
        <pc:sldMkLst>
          <pc:docMk/>
          <pc:sldMk cId="1075160246" sldId="2529"/>
        </pc:sldMkLst>
      </pc:sldChg>
      <pc:sldChg chg="del">
        <pc:chgData name="Dr. Isabela Espindola" userId="93d05723-5f31-4ab1-aa4d-1f8150443be0" providerId="ADAL" clId="{6F504433-541E-42CC-B37A-20996A8ABA3F}" dt="2024-04-12T13:30:20.977" v="375" actId="47"/>
        <pc:sldMkLst>
          <pc:docMk/>
          <pc:sldMk cId="1925819228" sldId="2531"/>
        </pc:sldMkLst>
      </pc:sldChg>
      <pc:sldChg chg="addSp modSp add mod">
        <pc:chgData name="Dr. Isabela Espindola" userId="93d05723-5f31-4ab1-aa4d-1f8150443be0" providerId="ADAL" clId="{6F504433-541E-42CC-B37A-20996A8ABA3F}" dt="2024-04-23T13:13:07.855" v="965" actId="1076"/>
        <pc:sldMkLst>
          <pc:docMk/>
          <pc:sldMk cId="727193853" sldId="2532"/>
        </pc:sldMkLst>
        <pc:spChg chg="mod">
          <ac:chgData name="Dr. Isabela Espindola" userId="93d05723-5f31-4ab1-aa4d-1f8150443be0" providerId="ADAL" clId="{6F504433-541E-42CC-B37A-20996A8ABA3F}" dt="2024-04-23T13:13:07.855" v="965" actId="1076"/>
          <ac:spMkLst>
            <pc:docMk/>
            <pc:sldMk cId="727193853" sldId="2532"/>
            <ac:spMk id="3" creationId="{00000000-0000-0000-0000-000000000000}"/>
          </ac:spMkLst>
        </pc:spChg>
        <pc:picChg chg="add mod">
          <ac:chgData name="Dr. Isabela Espindola" userId="93d05723-5f31-4ab1-aa4d-1f8150443be0" providerId="ADAL" clId="{6F504433-541E-42CC-B37A-20996A8ABA3F}" dt="2024-04-23T13:13:03.401" v="963" actId="1076"/>
          <ac:picMkLst>
            <pc:docMk/>
            <pc:sldMk cId="727193853" sldId="2532"/>
            <ac:picMk id="4" creationId="{53B5A5CE-325E-BBDC-6C2B-16FF056E8B00}"/>
          </ac:picMkLst>
        </pc:picChg>
      </pc:sldChg>
      <pc:sldChg chg="del">
        <pc:chgData name="Dr. Isabela Espindola" userId="93d05723-5f31-4ab1-aa4d-1f8150443be0" providerId="ADAL" clId="{6F504433-541E-42CC-B37A-20996A8ABA3F}" dt="2024-04-12T13:28:18.385" v="344" actId="2696"/>
        <pc:sldMkLst>
          <pc:docMk/>
          <pc:sldMk cId="3156076662" sldId="2532"/>
        </pc:sldMkLst>
      </pc:sldChg>
      <pc:sldChg chg="del">
        <pc:chgData name="Dr. Isabela Espindola" userId="93d05723-5f31-4ab1-aa4d-1f8150443be0" providerId="ADAL" clId="{6F504433-541E-42CC-B37A-20996A8ABA3F}" dt="2024-04-12T13:28:06.581" v="343" actId="47"/>
        <pc:sldMkLst>
          <pc:docMk/>
          <pc:sldMk cId="700077191" sldId="2533"/>
        </pc:sldMkLst>
      </pc:sldChg>
      <pc:sldChg chg="addSp delSp modSp add del mod modClrScheme chgLayout">
        <pc:chgData name="Dr. Isabela Espindola" userId="93d05723-5f31-4ab1-aa4d-1f8150443be0" providerId="ADAL" clId="{6F504433-541E-42CC-B37A-20996A8ABA3F}" dt="2024-04-12T14:00:51.758" v="484" actId="2696"/>
        <pc:sldMkLst>
          <pc:docMk/>
          <pc:sldMk cId="3739953933" sldId="2542"/>
        </pc:sldMkLst>
        <pc:spChg chg="add mod ord">
          <ac:chgData name="Dr. Isabela Espindola" userId="93d05723-5f31-4ab1-aa4d-1f8150443be0" providerId="ADAL" clId="{6F504433-541E-42CC-B37A-20996A8ABA3F}" dt="2024-04-12T13:10:35.787" v="309"/>
          <ac:spMkLst>
            <pc:docMk/>
            <pc:sldMk cId="3739953933" sldId="2542"/>
            <ac:spMk id="2" creationId="{E0B1A2B0-DA9B-1406-63C1-4DBCB0F9DA0B}"/>
          </ac:spMkLst>
        </pc:spChg>
        <pc:spChg chg="mod">
          <ac:chgData name="Dr. Isabela Espindola" userId="93d05723-5f31-4ab1-aa4d-1f8150443be0" providerId="ADAL" clId="{6F504433-541E-42CC-B37A-20996A8ABA3F}" dt="2024-04-12T13:10:50.575" v="315" actId="1076"/>
          <ac:spMkLst>
            <pc:docMk/>
            <pc:sldMk cId="3739953933" sldId="2542"/>
            <ac:spMk id="7" creationId="{9FCB7173-82E0-C875-9DD8-854140D555E2}"/>
          </ac:spMkLst>
        </pc:spChg>
        <pc:picChg chg="add mod">
          <ac:chgData name="Dr. Isabela Espindola" userId="93d05723-5f31-4ab1-aa4d-1f8150443be0" providerId="ADAL" clId="{6F504433-541E-42CC-B37A-20996A8ABA3F}" dt="2024-04-12T13:10:50.575" v="315" actId="1076"/>
          <ac:picMkLst>
            <pc:docMk/>
            <pc:sldMk cId="3739953933" sldId="2542"/>
            <ac:picMk id="3" creationId="{9899A12D-C9A7-E959-6699-4E840600A4E7}"/>
          </ac:picMkLst>
        </pc:picChg>
        <pc:picChg chg="del">
          <ac:chgData name="Dr. Isabela Espindola" userId="93d05723-5f31-4ab1-aa4d-1f8150443be0" providerId="ADAL" clId="{6F504433-541E-42CC-B37A-20996A8ABA3F}" dt="2024-04-12T13:10:55.591" v="317" actId="478"/>
          <ac:picMkLst>
            <pc:docMk/>
            <pc:sldMk cId="3739953933" sldId="2542"/>
            <ac:picMk id="4" creationId="{D0EED339-AEA6-5306-DDEC-1D82C1CCCC8A}"/>
          </ac:picMkLst>
        </pc:picChg>
        <pc:picChg chg="mod ord">
          <ac:chgData name="Dr. Isabela Espindola" userId="93d05723-5f31-4ab1-aa4d-1f8150443be0" providerId="ADAL" clId="{6F504433-541E-42CC-B37A-20996A8ABA3F}" dt="2024-04-12T13:10:58.408" v="318" actId="1076"/>
          <ac:picMkLst>
            <pc:docMk/>
            <pc:sldMk cId="3739953933" sldId="2542"/>
            <ac:picMk id="5" creationId="{2997048A-5037-9A28-BDA8-8BA372D4DF41}"/>
          </ac:picMkLst>
        </pc:picChg>
        <pc:picChg chg="del">
          <ac:chgData name="Dr. Isabela Espindola" userId="93d05723-5f31-4ab1-aa4d-1f8150443be0" providerId="ADAL" clId="{6F504433-541E-42CC-B37A-20996A8ABA3F}" dt="2024-04-12T13:10:54.930" v="316" actId="478"/>
          <ac:picMkLst>
            <pc:docMk/>
            <pc:sldMk cId="3739953933" sldId="2542"/>
            <ac:picMk id="6" creationId="{24B546BF-06C2-87C6-C144-A01F26B804E7}"/>
          </ac:picMkLst>
        </pc:picChg>
        <pc:picChg chg="add mod">
          <ac:chgData name="Dr. Isabela Espindola" userId="93d05723-5f31-4ab1-aa4d-1f8150443be0" providerId="ADAL" clId="{6F504433-541E-42CC-B37A-20996A8ABA3F}" dt="2024-04-12T13:10:50.575" v="315" actId="1076"/>
          <ac:picMkLst>
            <pc:docMk/>
            <pc:sldMk cId="3739953933" sldId="2542"/>
            <ac:picMk id="8" creationId="{65BE662B-9B1D-1220-8625-0223A937B4A2}"/>
          </ac:picMkLst>
        </pc:picChg>
      </pc:sldChg>
      <pc:sldChg chg="modSp add mod">
        <pc:chgData name="Dr. Isabela Espindola" userId="93d05723-5f31-4ab1-aa4d-1f8150443be0" providerId="ADAL" clId="{6F504433-541E-42CC-B37A-20996A8ABA3F}" dt="2024-04-12T14:01:21.623" v="491" actId="1076"/>
        <pc:sldMkLst>
          <pc:docMk/>
          <pc:sldMk cId="4161917682" sldId="2542"/>
        </pc:sldMkLst>
        <pc:spChg chg="mod">
          <ac:chgData name="Dr. Isabela Espindola" userId="93d05723-5f31-4ab1-aa4d-1f8150443be0" providerId="ADAL" clId="{6F504433-541E-42CC-B37A-20996A8ABA3F}" dt="2024-04-12T14:01:15.827" v="488"/>
          <ac:spMkLst>
            <pc:docMk/>
            <pc:sldMk cId="4161917682" sldId="2542"/>
            <ac:spMk id="2" creationId="{E0B1A2B0-DA9B-1406-63C1-4DBCB0F9DA0B}"/>
          </ac:spMkLst>
        </pc:spChg>
        <pc:picChg chg="mod">
          <ac:chgData name="Dr. Isabela Espindola" userId="93d05723-5f31-4ab1-aa4d-1f8150443be0" providerId="ADAL" clId="{6F504433-541E-42CC-B37A-20996A8ABA3F}" dt="2024-04-12T14:01:20.718" v="490" actId="14100"/>
          <ac:picMkLst>
            <pc:docMk/>
            <pc:sldMk cId="4161917682" sldId="2542"/>
            <ac:picMk id="3" creationId="{9899A12D-C9A7-E959-6699-4E840600A4E7}"/>
          </ac:picMkLst>
        </pc:picChg>
        <pc:picChg chg="mod">
          <ac:chgData name="Dr. Isabela Espindola" userId="93d05723-5f31-4ab1-aa4d-1f8150443be0" providerId="ADAL" clId="{6F504433-541E-42CC-B37A-20996A8ABA3F}" dt="2024-04-12T14:01:21.623" v="491" actId="1076"/>
          <ac:picMkLst>
            <pc:docMk/>
            <pc:sldMk cId="4161917682" sldId="2542"/>
            <ac:picMk id="8" creationId="{65BE662B-9B1D-1220-8625-0223A937B4A2}"/>
          </ac:picMkLst>
        </pc:picChg>
      </pc:sldChg>
      <pc:sldChg chg="addSp delSp modSp add del mod modClrScheme chgLayout">
        <pc:chgData name="Dr. Isabela Espindola" userId="93d05723-5f31-4ab1-aa4d-1f8150443be0" providerId="ADAL" clId="{6F504433-541E-42CC-B37A-20996A8ABA3F}" dt="2024-04-12T13:59:59.847" v="477" actId="2696"/>
        <pc:sldMkLst>
          <pc:docMk/>
          <pc:sldMk cId="589919416" sldId="2549"/>
        </pc:sldMkLst>
        <pc:spChg chg="del mod ord">
          <ac:chgData name="Dr. Isabela Espindola" userId="93d05723-5f31-4ab1-aa4d-1f8150443be0" providerId="ADAL" clId="{6F504433-541E-42CC-B37A-20996A8ABA3F}" dt="2024-04-12T13:10:15.941" v="301" actId="700"/>
          <ac:spMkLst>
            <pc:docMk/>
            <pc:sldMk cId="589919416" sldId="2549"/>
            <ac:spMk id="2" creationId="{68369303-7149-F0DA-8D84-DBF112D11245}"/>
          </ac:spMkLst>
        </pc:spChg>
        <pc:spChg chg="add mod ord">
          <ac:chgData name="Dr. Isabela Espindola" userId="93d05723-5f31-4ab1-aa4d-1f8150443be0" providerId="ADAL" clId="{6F504433-541E-42CC-B37A-20996A8ABA3F}" dt="2024-04-12T13:10:16.610" v="302"/>
          <ac:spMkLst>
            <pc:docMk/>
            <pc:sldMk cId="589919416" sldId="2549"/>
            <ac:spMk id="4" creationId="{12AEF4C0-04B8-F6C1-27E4-70E9AD93E144}"/>
          </ac:spMkLst>
        </pc:spChg>
        <pc:spChg chg="add mod ord">
          <ac:chgData name="Dr. Isabela Espindola" userId="93d05723-5f31-4ab1-aa4d-1f8150443be0" providerId="ADAL" clId="{6F504433-541E-42CC-B37A-20996A8ABA3F}" dt="2024-04-12T13:10:15.941" v="301" actId="700"/>
          <ac:spMkLst>
            <pc:docMk/>
            <pc:sldMk cId="589919416" sldId="2549"/>
            <ac:spMk id="5" creationId="{F44121AB-7669-E78C-3A70-3143C567296F}"/>
          </ac:spMkLst>
        </pc:spChg>
      </pc:sldChg>
      <pc:sldChg chg="add del">
        <pc:chgData name="Dr. Isabela Espindola" userId="93d05723-5f31-4ab1-aa4d-1f8150443be0" providerId="ADAL" clId="{6F504433-541E-42CC-B37A-20996A8ABA3F}" dt="2024-04-12T14:00:16.068" v="479" actId="2696"/>
        <pc:sldMkLst>
          <pc:docMk/>
          <pc:sldMk cId="1503087286" sldId="2549"/>
        </pc:sldMkLst>
      </pc:sldChg>
      <pc:sldChg chg="addSp delSp modSp add mod modClrScheme chgLayout">
        <pc:chgData name="Dr. Isabela Espindola" userId="93d05723-5f31-4ab1-aa4d-1f8150443be0" providerId="ADAL" clId="{6F504433-541E-42CC-B37A-20996A8ABA3F}" dt="2024-04-23T12:30:30.287" v="940" actId="123"/>
        <pc:sldMkLst>
          <pc:docMk/>
          <pc:sldMk cId="2507805732" sldId="2549"/>
        </pc:sldMkLst>
        <pc:spChg chg="add mod ord">
          <ac:chgData name="Dr. Isabela Espindola" userId="93d05723-5f31-4ab1-aa4d-1f8150443be0" providerId="ADAL" clId="{6F504433-541E-42CC-B37A-20996A8ABA3F}" dt="2024-04-23T08:58:05.399" v="894" actId="700"/>
          <ac:spMkLst>
            <pc:docMk/>
            <pc:sldMk cId="2507805732" sldId="2549"/>
            <ac:spMk id="2" creationId="{065200D5-A907-6B65-F460-B74F2F901EB9}"/>
          </ac:spMkLst>
        </pc:spChg>
        <pc:spChg chg="mod ord">
          <ac:chgData name="Dr. Isabela Espindola" userId="93d05723-5f31-4ab1-aa4d-1f8150443be0" providerId="ADAL" clId="{6F504433-541E-42CC-B37A-20996A8ABA3F}" dt="2024-04-23T08:58:05.399" v="894" actId="700"/>
          <ac:spMkLst>
            <pc:docMk/>
            <pc:sldMk cId="2507805732" sldId="2549"/>
            <ac:spMk id="4" creationId="{12AEF4C0-04B8-F6C1-27E4-70E9AD93E144}"/>
          </ac:spMkLst>
        </pc:spChg>
        <pc:spChg chg="add del">
          <ac:chgData name="Dr. Isabela Espindola" userId="93d05723-5f31-4ab1-aa4d-1f8150443be0" providerId="ADAL" clId="{6F504433-541E-42CC-B37A-20996A8ABA3F}" dt="2024-04-19T13:36:19.721" v="753" actId="478"/>
          <ac:spMkLst>
            <pc:docMk/>
            <pc:sldMk cId="2507805732" sldId="2549"/>
            <ac:spMk id="5" creationId="{F44121AB-7669-E78C-3A70-3143C567296F}"/>
          </ac:spMkLst>
        </pc:spChg>
        <pc:spChg chg="mod">
          <ac:chgData name="Dr. Isabela Espindola" userId="93d05723-5f31-4ab1-aa4d-1f8150443be0" providerId="ADAL" clId="{6F504433-541E-42CC-B37A-20996A8ABA3F}" dt="2024-04-23T12:30:30.287" v="940" actId="123"/>
          <ac:spMkLst>
            <pc:docMk/>
            <pc:sldMk cId="2507805732" sldId="2549"/>
            <ac:spMk id="7" creationId="{EBFA1888-02EC-D35D-0BBA-5395F1607FE8}"/>
          </ac:spMkLst>
        </pc:spChg>
        <pc:graphicFrameChg chg="add del mod">
          <ac:chgData name="Dr. Isabela Espindola" userId="93d05723-5f31-4ab1-aa4d-1f8150443be0" providerId="ADAL" clId="{6F504433-541E-42CC-B37A-20996A8ABA3F}" dt="2024-04-19T13:36:27.439" v="754" actId="1076"/>
          <ac:graphicFrameMkLst>
            <pc:docMk/>
            <pc:sldMk cId="2507805732" sldId="2549"/>
            <ac:graphicFrameMk id="3" creationId="{502A8435-CC1F-7B73-CC1D-B41B0D930882}"/>
          </ac:graphicFrameMkLst>
        </pc:graphicFrameChg>
        <pc:cxnChg chg="mod">
          <ac:chgData name="Dr. Isabela Espindola" userId="93d05723-5f31-4ab1-aa4d-1f8150443be0" providerId="ADAL" clId="{6F504433-541E-42CC-B37A-20996A8ABA3F}" dt="2024-04-19T13:36:38.585" v="758" actId="14100"/>
          <ac:cxnSpMkLst>
            <pc:docMk/>
            <pc:sldMk cId="2507805732" sldId="2549"/>
            <ac:cxnSpMk id="13" creationId="{93894685-FBCA-96DE-0046-7E0215AF615A}"/>
          </ac:cxnSpMkLst>
        </pc:cxnChg>
      </pc:sldChg>
      <pc:sldChg chg="modSp add del mod">
        <pc:chgData name="Dr. Isabela Espindola" userId="93d05723-5f31-4ab1-aa4d-1f8150443be0" providerId="ADAL" clId="{6F504433-541E-42CC-B37A-20996A8ABA3F}" dt="2024-04-12T13:12:07.571" v="331" actId="47"/>
        <pc:sldMkLst>
          <pc:docMk/>
          <pc:sldMk cId="1535571904" sldId="2555"/>
        </pc:sldMkLst>
        <pc:spChg chg="mod">
          <ac:chgData name="Dr. Isabela Espindola" userId="93d05723-5f31-4ab1-aa4d-1f8150443be0" providerId="ADAL" clId="{6F504433-541E-42CC-B37A-20996A8ABA3F}" dt="2024-04-12T12:53:05.201" v="14" actId="27636"/>
          <ac:spMkLst>
            <pc:docMk/>
            <pc:sldMk cId="1535571904" sldId="2555"/>
            <ac:spMk id="3" creationId="{4BD53C9B-CF2E-D010-6847-7ADCFB6058C7}"/>
          </ac:spMkLst>
        </pc:spChg>
      </pc:sldChg>
      <pc:sldChg chg="addSp delSp modSp add mod addCm delCm modCm chgLayout">
        <pc:chgData name="Dr. Isabela Espindola" userId="93d05723-5f31-4ab1-aa4d-1f8150443be0" providerId="ADAL" clId="{6F504433-541E-42CC-B37A-20996A8ABA3F}" dt="2024-04-23T09:48:47.593" v="926"/>
        <pc:sldMkLst>
          <pc:docMk/>
          <pc:sldMk cId="4054672717" sldId="2556"/>
        </pc:sldMkLst>
        <pc:spChg chg="del mod">
          <ac:chgData name="Dr. Isabela Espindola" userId="93d05723-5f31-4ab1-aa4d-1f8150443be0" providerId="ADAL" clId="{6F504433-541E-42CC-B37A-20996A8ABA3F}" dt="2024-04-12T13:06:17.547" v="236" actId="478"/>
          <ac:spMkLst>
            <pc:docMk/>
            <pc:sldMk cId="4054672717" sldId="2556"/>
            <ac:spMk id="2" creationId="{68369303-7149-F0DA-8D84-DBF112D11245}"/>
          </ac:spMkLst>
        </pc:spChg>
        <pc:spChg chg="add mod ord">
          <ac:chgData name="Dr. Isabela Espindola" userId="93d05723-5f31-4ab1-aa4d-1f8150443be0" providerId="ADAL" clId="{6F504433-541E-42CC-B37A-20996A8ABA3F}" dt="2024-04-12T13:06:20.130" v="238"/>
          <ac:spMkLst>
            <pc:docMk/>
            <pc:sldMk cId="4054672717" sldId="2556"/>
            <ac:spMk id="3" creationId="{12064FF7-6290-F8C6-97CA-613D6BA0BF5A}"/>
          </ac:spMkLst>
        </pc:spChg>
        <pc:spChg chg="add mod ord">
          <ac:chgData name="Dr. Isabela Espindola" userId="93d05723-5f31-4ab1-aa4d-1f8150443be0" providerId="ADAL" clId="{6F504433-541E-42CC-B37A-20996A8ABA3F}" dt="2024-04-12T13:06:19.362" v="237" actId="700"/>
          <ac:spMkLst>
            <pc:docMk/>
            <pc:sldMk cId="4054672717" sldId="2556"/>
            <ac:spMk id="6" creationId="{FF3E6ECF-07BE-8C9F-719F-73934ACE0277}"/>
          </ac:spMkLst>
        </pc:spChg>
        <pc:graphicFrameChg chg="mod">
          <ac:chgData name="Dr. Isabela Espindola" userId="93d05723-5f31-4ab1-aa4d-1f8150443be0" providerId="ADAL" clId="{6F504433-541E-42CC-B37A-20996A8ABA3F}" dt="2024-04-23T08:53:44.423" v="830" actId="123"/>
          <ac:graphicFrameMkLst>
            <pc:docMk/>
            <pc:sldMk cId="4054672717" sldId="2556"/>
            <ac:graphicFrameMk id="7" creationId="{FCE48A39-35CD-494A-C835-61808A4F292C}"/>
          </ac:graphicFrameMkLst>
        </pc:graphicFrameChg>
        <pc:extLst>
          <p:ext xmlns:p="http://schemas.openxmlformats.org/presentationml/2006/main" uri="{D6D511B9-2390-475A-947B-AFAB55BFBCF1}">
            <pc226:cmChg xmlns:pc226="http://schemas.microsoft.com/office/powerpoint/2022/06/main/command" chg="add del mod modRxn">
              <pc226:chgData name="Dr. Isabela Espindola" userId="93d05723-5f31-4ab1-aa4d-1f8150443be0" providerId="ADAL" clId="{6F504433-541E-42CC-B37A-20996A8ABA3F}" dt="2024-04-23T09:48:47.593" v="926"/>
              <pc2:cmMkLst xmlns:pc2="http://schemas.microsoft.com/office/powerpoint/2019/9/main/command">
                <pc:docMk/>
                <pc:sldMk cId="4054672717" sldId="2556"/>
                <pc2:cmMk id="{6A7F79E4-2613-4B4E-8526-B5AC951FA410}"/>
              </pc2:cmMkLst>
              <pc226:cmRplyChg chg="add">
                <pc226:chgData name="Dr. Isabela Espindola" userId="93d05723-5f31-4ab1-aa4d-1f8150443be0" providerId="ADAL" clId="{6F504433-541E-42CC-B37A-20996A8ABA3F}" dt="2024-04-19T13:33:59.881" v="725"/>
                <pc2:cmRplyMkLst xmlns:pc2="http://schemas.microsoft.com/office/powerpoint/2019/9/main/command">
                  <pc:docMk/>
                  <pc:sldMk cId="4054672717" sldId="2556"/>
                  <pc2:cmMk id="{6A7F79E4-2613-4B4E-8526-B5AC951FA410}"/>
                  <pc2:cmRplyMk id="{9AD98B35-C0C3-4FAF-B39D-6522F7AA813B}"/>
                </pc2:cmRplyMkLst>
              </pc226:cmRplyChg>
            </pc226:cmChg>
          </p:ext>
        </pc:extLst>
      </pc:sldChg>
      <pc:sldChg chg="delSp modSp add del mod">
        <pc:chgData name="Dr. Isabela Espindola" userId="93d05723-5f31-4ab1-aa4d-1f8150443be0" providerId="ADAL" clId="{6F504433-541E-42CC-B37A-20996A8ABA3F}" dt="2024-04-19T13:39:01.379" v="785" actId="47"/>
        <pc:sldMkLst>
          <pc:docMk/>
          <pc:sldMk cId="776894831" sldId="4113"/>
        </pc:sldMkLst>
        <pc:spChg chg="del">
          <ac:chgData name="Dr. Isabela Espindola" userId="93d05723-5f31-4ab1-aa4d-1f8150443be0" providerId="ADAL" clId="{6F504433-541E-42CC-B37A-20996A8ABA3F}" dt="2024-04-12T13:32:51.051" v="410" actId="478"/>
          <ac:spMkLst>
            <pc:docMk/>
            <pc:sldMk cId="776894831" sldId="4113"/>
            <ac:spMk id="2" creationId="{1ADD1D5D-99C5-F74B-1CEC-0404DE8D2393}"/>
          </ac:spMkLst>
        </pc:spChg>
        <pc:picChg chg="mod">
          <ac:chgData name="Dr. Isabela Espindola" userId="93d05723-5f31-4ab1-aa4d-1f8150443be0" providerId="ADAL" clId="{6F504433-541E-42CC-B37A-20996A8ABA3F}" dt="2024-04-12T13:32:58.318" v="413" actId="14100"/>
          <ac:picMkLst>
            <pc:docMk/>
            <pc:sldMk cId="776894831" sldId="4113"/>
            <ac:picMk id="45" creationId="{15E433E0-C24A-1C0D-63DD-C02FBB052841}"/>
          </ac:picMkLst>
        </pc:picChg>
      </pc:sldChg>
      <pc:sldChg chg="addSp delSp modSp add mod modClrScheme addCm chgLayout">
        <pc:chgData name="Dr. Isabela Espindola" userId="93d05723-5f31-4ab1-aa4d-1f8150443be0" providerId="ADAL" clId="{6F504433-541E-42CC-B37A-20996A8ABA3F}" dt="2024-04-12T14:03:28.939" v="498"/>
        <pc:sldMkLst>
          <pc:docMk/>
          <pc:sldMk cId="13792315" sldId="4603"/>
        </pc:sldMkLst>
        <pc:spChg chg="del mod ord">
          <ac:chgData name="Dr. Isabela Espindola" userId="93d05723-5f31-4ab1-aa4d-1f8150443be0" providerId="ADAL" clId="{6F504433-541E-42CC-B37A-20996A8ABA3F}" dt="2024-04-12T13:08:16.293" v="268" actId="700"/>
          <ac:spMkLst>
            <pc:docMk/>
            <pc:sldMk cId="13792315" sldId="4603"/>
            <ac:spMk id="2" creationId="{90CA1E47-9975-1F15-D530-229CD3C42AD0}"/>
          </ac:spMkLst>
        </pc:spChg>
        <pc:spChg chg="add mod ord">
          <ac:chgData name="Dr. Isabela Espindola" userId="93d05723-5f31-4ab1-aa4d-1f8150443be0" providerId="ADAL" clId="{6F504433-541E-42CC-B37A-20996A8ABA3F}" dt="2024-04-12T13:08:17.084" v="269"/>
          <ac:spMkLst>
            <pc:docMk/>
            <pc:sldMk cId="13792315" sldId="4603"/>
            <ac:spMk id="4" creationId="{18EEC3A1-4B96-17BC-3852-C35841F9CCCA}"/>
          </ac:spMkLst>
        </pc:spChg>
        <pc:picChg chg="mod">
          <ac:chgData name="Dr. Isabela Espindola" userId="93d05723-5f31-4ab1-aa4d-1f8150443be0" providerId="ADAL" clId="{6F504433-541E-42CC-B37A-20996A8ABA3F}" dt="2024-04-12T13:08:20.437" v="270" actId="1076"/>
          <ac:picMkLst>
            <pc:docMk/>
            <pc:sldMk cId="13792315" sldId="4603"/>
            <ac:picMk id="3" creationId="{DF04E324-8AB2-728B-7112-1090111149AD}"/>
          </ac:picMkLst>
        </pc:picChg>
        <pc:picChg chg="mod ord">
          <ac:chgData name="Dr. Isabela Espindola" userId="93d05723-5f31-4ab1-aa4d-1f8150443be0" providerId="ADAL" clId="{6F504433-541E-42CC-B37A-20996A8ABA3F}" dt="2024-04-12T13:08:16.293" v="268" actId="700"/>
          <ac:picMkLst>
            <pc:docMk/>
            <pc:sldMk cId="13792315" sldId="4603"/>
            <ac:picMk id="8" creationId="{809A865F-1A9A-410C-4306-2DB8F4546027}"/>
          </ac:picMkLst>
        </pc:picChg>
        <pc:picChg chg="mod ord">
          <ac:chgData name="Dr. Isabela Espindola" userId="93d05723-5f31-4ab1-aa4d-1f8150443be0" providerId="ADAL" clId="{6F504433-541E-42CC-B37A-20996A8ABA3F}" dt="2024-04-12T13:08:25.714" v="272" actId="1076"/>
          <ac:picMkLst>
            <pc:docMk/>
            <pc:sldMk cId="13792315" sldId="4603"/>
            <ac:picMk id="10" creationId="{426FD26A-C545-F68B-539E-CFDB255203B8}"/>
          </ac:picMkLst>
        </pc:picChg>
        <pc:picChg chg="mod">
          <ac:chgData name="Dr. Isabela Espindola" userId="93d05723-5f31-4ab1-aa4d-1f8150443be0" providerId="ADAL" clId="{6F504433-541E-42CC-B37A-20996A8ABA3F}" dt="2024-04-12T13:08:23.866" v="271" actId="1076"/>
          <ac:picMkLst>
            <pc:docMk/>
            <pc:sldMk cId="13792315" sldId="4603"/>
            <ac:picMk id="2050" creationId="{D6F69A54-F800-CE8D-F3EB-E9BFA34831E3}"/>
          </ac:picMkLst>
        </pc:picChg>
        <pc:extLst>
          <p:ext xmlns:p="http://schemas.openxmlformats.org/presentationml/2006/main" uri="{D6D511B9-2390-475A-947B-AFAB55BFBCF1}">
            <pc226:cmChg xmlns:pc226="http://schemas.microsoft.com/office/powerpoint/2022/06/main/command" chg="add">
              <pc226:chgData name="Dr. Isabela Espindola" userId="93d05723-5f31-4ab1-aa4d-1f8150443be0" providerId="ADAL" clId="{6F504433-541E-42CC-B37A-20996A8ABA3F}" dt="2024-04-12T14:03:28.939" v="498"/>
              <pc2:cmMkLst xmlns:pc2="http://schemas.microsoft.com/office/powerpoint/2019/9/main/command">
                <pc:docMk/>
                <pc:sldMk cId="13792315" sldId="4603"/>
                <pc2:cmMk id="{4C925274-6335-4A45-908F-A2302417F230}"/>
              </pc2:cmMkLst>
            </pc226:cmChg>
          </p:ext>
        </pc:extLst>
      </pc:sldChg>
      <pc:sldChg chg="addSp delSp modSp add del mod modClrScheme chgLayout">
        <pc:chgData name="Dr. Isabela Espindola" userId="93d05723-5f31-4ab1-aa4d-1f8150443be0" providerId="ADAL" clId="{6F504433-541E-42CC-B37A-20996A8ABA3F}" dt="2024-04-12T13:59:21.239" v="469" actId="2696"/>
        <pc:sldMkLst>
          <pc:docMk/>
          <pc:sldMk cId="235605504" sldId="4605"/>
        </pc:sldMkLst>
        <pc:spChg chg="del mod">
          <ac:chgData name="Dr. Isabela Espindola" userId="93d05723-5f31-4ab1-aa4d-1f8150443be0" providerId="ADAL" clId="{6F504433-541E-42CC-B37A-20996A8ABA3F}" dt="2024-04-12T13:08:41.911" v="277" actId="478"/>
          <ac:spMkLst>
            <pc:docMk/>
            <pc:sldMk cId="235605504" sldId="4605"/>
            <ac:spMk id="2" creationId="{90CA1E47-9975-1F15-D530-229CD3C42AD0}"/>
          </ac:spMkLst>
        </pc:spChg>
        <pc:spChg chg="add mod ord">
          <ac:chgData name="Dr. Isabela Espindola" userId="93d05723-5f31-4ab1-aa4d-1f8150443be0" providerId="ADAL" clId="{6F504433-541E-42CC-B37A-20996A8ABA3F}" dt="2024-04-12T13:08:44.765" v="279"/>
          <ac:spMkLst>
            <pc:docMk/>
            <pc:sldMk cId="235605504" sldId="4605"/>
            <ac:spMk id="4" creationId="{D206D61E-7BF5-8B06-12A2-D436A1008493}"/>
          </ac:spMkLst>
        </pc:spChg>
        <pc:spChg chg="add mod ord">
          <ac:chgData name="Dr. Isabela Espindola" userId="93d05723-5f31-4ab1-aa4d-1f8150443be0" providerId="ADAL" clId="{6F504433-541E-42CC-B37A-20996A8ABA3F}" dt="2024-04-12T13:08:44.033" v="278" actId="700"/>
          <ac:spMkLst>
            <pc:docMk/>
            <pc:sldMk cId="235605504" sldId="4605"/>
            <ac:spMk id="5" creationId="{3A7378E8-6866-71AB-F8C7-EE405858278F}"/>
          </ac:spMkLst>
        </pc:spChg>
        <pc:picChg chg="mod">
          <ac:chgData name="Dr. Isabela Espindola" userId="93d05723-5f31-4ab1-aa4d-1f8150443be0" providerId="ADAL" clId="{6F504433-541E-42CC-B37A-20996A8ABA3F}" dt="2024-04-12T13:08:48.524" v="280" actId="1076"/>
          <ac:picMkLst>
            <pc:docMk/>
            <pc:sldMk cId="235605504" sldId="4605"/>
            <ac:picMk id="3" creationId="{B183ADB2-CD22-AA62-6C28-60756C270361}"/>
          </ac:picMkLst>
        </pc:picChg>
      </pc:sldChg>
      <pc:sldChg chg="delSp modSp add mod">
        <pc:chgData name="Dr. Isabela Espindola" userId="93d05723-5f31-4ab1-aa4d-1f8150443be0" providerId="ADAL" clId="{6F504433-541E-42CC-B37A-20996A8ABA3F}" dt="2024-04-23T12:32:24.630" v="954" actId="27636"/>
        <pc:sldMkLst>
          <pc:docMk/>
          <pc:sldMk cId="1627857237" sldId="4605"/>
        </pc:sldMkLst>
        <pc:spChg chg="mod">
          <ac:chgData name="Dr. Isabela Espindola" userId="93d05723-5f31-4ab1-aa4d-1f8150443be0" providerId="ADAL" clId="{6F504433-541E-42CC-B37A-20996A8ABA3F}" dt="2024-04-23T12:32:24.630" v="954" actId="27636"/>
          <ac:spMkLst>
            <pc:docMk/>
            <pc:sldMk cId="1627857237" sldId="4605"/>
            <ac:spMk id="4" creationId="{D206D61E-7BF5-8B06-12A2-D436A1008493}"/>
          </ac:spMkLst>
        </pc:spChg>
        <pc:spChg chg="del">
          <ac:chgData name="Dr. Isabela Espindola" userId="93d05723-5f31-4ab1-aa4d-1f8150443be0" providerId="ADAL" clId="{6F504433-541E-42CC-B37A-20996A8ABA3F}" dt="2024-04-23T08:54:17.740" v="833" actId="478"/>
          <ac:spMkLst>
            <pc:docMk/>
            <pc:sldMk cId="1627857237" sldId="4605"/>
            <ac:spMk id="5" creationId="{3A7378E8-6866-71AB-F8C7-EE405858278F}"/>
          </ac:spMkLst>
        </pc:spChg>
      </pc:sldChg>
      <pc:sldChg chg="addSp delSp modSp add mod ord modClrScheme chgLayout">
        <pc:chgData name="Dr. Isabela Espindola" userId="93d05723-5f31-4ab1-aa4d-1f8150443be0" providerId="ADAL" clId="{6F504433-541E-42CC-B37A-20996A8ABA3F}" dt="2024-04-23T12:32:47.160" v="958"/>
        <pc:sldMkLst>
          <pc:docMk/>
          <pc:sldMk cId="3212303821" sldId="4606"/>
        </pc:sldMkLst>
        <pc:spChg chg="del">
          <ac:chgData name="Dr. Isabela Espindola" userId="93d05723-5f31-4ab1-aa4d-1f8150443be0" providerId="ADAL" clId="{6F504433-541E-42CC-B37A-20996A8ABA3F}" dt="2024-04-12T13:08:31.176" v="273" actId="478"/>
          <ac:spMkLst>
            <pc:docMk/>
            <pc:sldMk cId="3212303821" sldId="4606"/>
            <ac:spMk id="2" creationId="{90CA1E47-9975-1F15-D530-229CD3C42AD0}"/>
          </ac:spMkLst>
        </pc:spChg>
        <pc:spChg chg="add del mod ord">
          <ac:chgData name="Dr. Isabela Espindola" userId="93d05723-5f31-4ab1-aa4d-1f8150443be0" providerId="ADAL" clId="{6F504433-541E-42CC-B37A-20996A8ABA3F}" dt="2024-04-23T08:58:33.222" v="897" actId="478"/>
          <ac:spMkLst>
            <pc:docMk/>
            <pc:sldMk cId="3212303821" sldId="4606"/>
            <ac:spMk id="2" creationId="{C7843D4D-7040-2864-2F62-E15E3D3E5F2A}"/>
          </ac:spMkLst>
        </pc:spChg>
        <pc:spChg chg="add del mod ord">
          <ac:chgData name="Dr. Isabela Espindola" userId="93d05723-5f31-4ab1-aa4d-1f8150443be0" providerId="ADAL" clId="{6F504433-541E-42CC-B37A-20996A8ABA3F}" dt="2024-04-23T12:32:43.045" v="955" actId="478"/>
          <ac:spMkLst>
            <pc:docMk/>
            <pc:sldMk cId="3212303821" sldId="4606"/>
            <ac:spMk id="6" creationId="{2FCCC80C-7631-241A-8676-0C5FD09B1CD0}"/>
          </ac:spMkLst>
        </pc:spChg>
        <pc:spChg chg="mod">
          <ac:chgData name="Dr. Isabela Espindola" userId="93d05723-5f31-4ab1-aa4d-1f8150443be0" providerId="ADAL" clId="{6F504433-541E-42CC-B37A-20996A8ABA3F}" dt="2024-04-23T08:58:44.862" v="900" actId="1076"/>
          <ac:spMkLst>
            <pc:docMk/>
            <pc:sldMk cId="3212303821" sldId="4606"/>
            <ac:spMk id="8" creationId="{0A2B13A1-2E79-0044-EE40-C596190BB045}"/>
          </ac:spMkLst>
        </pc:spChg>
        <pc:spChg chg="add del mod">
          <ac:chgData name="Dr. Isabela Espindola" userId="93d05723-5f31-4ab1-aa4d-1f8150443be0" providerId="ADAL" clId="{6F504433-541E-42CC-B37A-20996A8ABA3F}" dt="2024-04-23T12:32:44.410" v="956" actId="478"/>
          <ac:spMkLst>
            <pc:docMk/>
            <pc:sldMk cId="3212303821" sldId="4606"/>
            <ac:spMk id="10" creationId="{8A228DC3-F7D0-560D-68A7-C7DBC31A91E5}"/>
          </ac:spMkLst>
        </pc:spChg>
        <pc:spChg chg="add mod">
          <ac:chgData name="Dr. Isabela Espindola" userId="93d05723-5f31-4ab1-aa4d-1f8150443be0" providerId="ADAL" clId="{6F504433-541E-42CC-B37A-20996A8ABA3F}" dt="2024-04-23T12:32:47.160" v="958"/>
          <ac:spMkLst>
            <pc:docMk/>
            <pc:sldMk cId="3212303821" sldId="4606"/>
            <ac:spMk id="11" creationId="{3ABE5DAF-C001-4443-00D7-069FDEB50E9C}"/>
          </ac:spMkLst>
        </pc:spChg>
        <pc:picChg chg="del mod">
          <ac:chgData name="Dr. Isabela Espindola" userId="93d05723-5f31-4ab1-aa4d-1f8150443be0" providerId="ADAL" clId="{6F504433-541E-42CC-B37A-20996A8ABA3F}" dt="2024-04-23T12:32:46.994" v="957" actId="478"/>
          <ac:picMkLst>
            <pc:docMk/>
            <pc:sldMk cId="3212303821" sldId="4606"/>
            <ac:picMk id="4" creationId="{FA8EAB1F-4545-63B6-F24E-B04F711A870A}"/>
          </ac:picMkLst>
        </pc:picChg>
        <pc:picChg chg="mod">
          <ac:chgData name="Dr. Isabela Espindola" userId="93d05723-5f31-4ab1-aa4d-1f8150443be0" providerId="ADAL" clId="{6F504433-541E-42CC-B37A-20996A8ABA3F}" dt="2024-04-23T08:58:37.326" v="898" actId="1076"/>
          <ac:picMkLst>
            <pc:docMk/>
            <pc:sldMk cId="3212303821" sldId="4606"/>
            <ac:picMk id="5" creationId="{DF33C8A8-EC20-0A98-0C56-5CC1762FA146}"/>
          </ac:picMkLst>
        </pc:picChg>
        <pc:picChg chg="mod">
          <ac:chgData name="Dr. Isabela Espindola" userId="93d05723-5f31-4ab1-aa4d-1f8150443be0" providerId="ADAL" clId="{6F504433-541E-42CC-B37A-20996A8ABA3F}" dt="2024-04-23T08:58:46.834" v="901" actId="1076"/>
          <ac:picMkLst>
            <pc:docMk/>
            <pc:sldMk cId="3212303821" sldId="4606"/>
            <ac:picMk id="7" creationId="{3AA5C71E-DCA5-A293-B9DE-E492450C432B}"/>
          </ac:picMkLst>
        </pc:picChg>
      </pc:sldChg>
      <pc:sldChg chg="modSp del mod">
        <pc:chgData name="Dr. Isabela Espindola" userId="93d05723-5f31-4ab1-aa4d-1f8150443be0" providerId="ADAL" clId="{6F504433-541E-42CC-B37A-20996A8ABA3F}" dt="2024-04-12T12:53:27.035" v="15" actId="47"/>
        <pc:sldMkLst>
          <pc:docMk/>
          <pc:sldMk cId="3675268271" sldId="4629"/>
        </pc:sldMkLst>
        <pc:spChg chg="mod">
          <ac:chgData name="Dr. Isabela Espindola" userId="93d05723-5f31-4ab1-aa4d-1f8150443be0" providerId="ADAL" clId="{6F504433-541E-42CC-B37A-20996A8ABA3F}" dt="2024-04-12T12:50:38.674" v="12" actId="20577"/>
          <ac:spMkLst>
            <pc:docMk/>
            <pc:sldMk cId="3675268271" sldId="4629"/>
            <ac:spMk id="3" creationId="{357D852E-DBBD-7245-BB9F-358C75E33F03}"/>
          </ac:spMkLst>
        </pc:spChg>
      </pc:sldChg>
      <pc:sldChg chg="addSp delSp modSp add mod modClrScheme chgLayout">
        <pc:chgData name="Dr. Isabela Espindola" userId="93d05723-5f31-4ab1-aa4d-1f8150443be0" providerId="ADAL" clId="{6F504433-541E-42CC-B37A-20996A8ABA3F}" dt="2024-04-19T13:28:16.417" v="666" actId="255"/>
        <pc:sldMkLst>
          <pc:docMk/>
          <pc:sldMk cId="911981560" sldId="4630"/>
        </pc:sldMkLst>
        <pc:spChg chg="add del mod ord">
          <ac:chgData name="Dr. Isabela Espindola" userId="93d05723-5f31-4ab1-aa4d-1f8150443be0" providerId="ADAL" clId="{6F504433-541E-42CC-B37A-20996A8ABA3F}" dt="2024-04-12T13:03:08.248" v="164" actId="700"/>
          <ac:spMkLst>
            <pc:docMk/>
            <pc:sldMk cId="911981560" sldId="4630"/>
            <ac:spMk id="5" creationId="{B41BD487-6AC2-AD74-D557-810CFAB360FA}"/>
          </ac:spMkLst>
        </pc:spChg>
        <pc:spChg chg="add mod ord">
          <ac:chgData name="Dr. Isabela Espindola" userId="93d05723-5f31-4ab1-aa4d-1f8150443be0" providerId="ADAL" clId="{6F504433-541E-42CC-B37A-20996A8ABA3F}" dt="2024-04-12T13:03:52.056" v="185" actId="255"/>
          <ac:spMkLst>
            <pc:docMk/>
            <pc:sldMk cId="911981560" sldId="4630"/>
            <ac:spMk id="6" creationId="{35A9ABDA-A6D8-EC36-B199-E37A193E6867}"/>
          </ac:spMkLst>
        </pc:spChg>
        <pc:spChg chg="add del mod ord">
          <ac:chgData name="Dr. Isabela Espindola" userId="93d05723-5f31-4ab1-aa4d-1f8150443be0" providerId="ADAL" clId="{6F504433-541E-42CC-B37A-20996A8ABA3F}" dt="2024-04-19T13:27:52.724" v="658" actId="478"/>
          <ac:spMkLst>
            <pc:docMk/>
            <pc:sldMk cId="911981560" sldId="4630"/>
            <ac:spMk id="7" creationId="{92CCACF1-26B4-EA4F-B18B-AAF32DE6F41C}"/>
          </ac:spMkLst>
        </pc:spChg>
        <pc:spChg chg="add del mod">
          <ac:chgData name="Dr. Isabela Espindola" userId="93d05723-5f31-4ab1-aa4d-1f8150443be0" providerId="ADAL" clId="{6F504433-541E-42CC-B37A-20996A8ABA3F}" dt="2024-04-19T13:27:54.898" v="659" actId="478"/>
          <ac:spMkLst>
            <pc:docMk/>
            <pc:sldMk cId="911981560" sldId="4630"/>
            <ac:spMk id="12" creationId="{9EF9835C-D926-4B4C-9389-83758F74A8C4}"/>
          </ac:spMkLst>
        </pc:spChg>
        <pc:spChg chg="add mod">
          <ac:chgData name="Dr. Isabela Espindola" userId="93d05723-5f31-4ab1-aa4d-1f8150443be0" providerId="ADAL" clId="{6F504433-541E-42CC-B37A-20996A8ABA3F}" dt="2024-04-19T13:28:16.417" v="666" actId="255"/>
          <ac:spMkLst>
            <pc:docMk/>
            <pc:sldMk cId="911981560" sldId="4630"/>
            <ac:spMk id="20" creationId="{9AE259F9-C4E6-A3C0-6B26-118EBC343A5D}"/>
          </ac:spMkLst>
        </pc:spChg>
        <pc:spChg chg="del mod ord">
          <ac:chgData name="Dr. Isabela Espindola" userId="93d05723-5f31-4ab1-aa4d-1f8150443be0" providerId="ADAL" clId="{6F504433-541E-42CC-B37A-20996A8ABA3F}" dt="2024-04-12T13:03:16.983" v="166" actId="478"/>
          <ac:spMkLst>
            <pc:docMk/>
            <pc:sldMk cId="911981560" sldId="4630"/>
            <ac:spMk id="31" creationId="{0F202FF8-30F1-E207-8D7A-F4379ABEC51F}"/>
          </ac:spMkLst>
        </pc:spChg>
      </pc:sldChg>
      <pc:sldChg chg="addSp delSp modSp add del mod modClrScheme chgLayout">
        <pc:chgData name="Dr. Isabela Espindola" userId="93d05723-5f31-4ab1-aa4d-1f8150443be0" providerId="ADAL" clId="{6F504433-541E-42CC-B37A-20996A8ABA3F}" dt="2024-04-12T13:31:10.858" v="379" actId="47"/>
        <pc:sldMkLst>
          <pc:docMk/>
          <pc:sldMk cId="826947257" sldId="4632"/>
        </pc:sldMkLst>
        <pc:spChg chg="add mod ord">
          <ac:chgData name="Dr. Isabela Espindola" userId="93d05723-5f31-4ab1-aa4d-1f8150443be0" providerId="ADAL" clId="{6F504433-541E-42CC-B37A-20996A8ABA3F}" dt="2024-04-12T13:06:32.611" v="241"/>
          <ac:spMkLst>
            <pc:docMk/>
            <pc:sldMk cId="826947257" sldId="4632"/>
            <ac:spMk id="2" creationId="{CFDD78C3-2906-CBF1-242D-C10B2AAA9CC5}"/>
          </ac:spMkLst>
        </pc:spChg>
        <pc:spChg chg="add mod ord">
          <ac:chgData name="Dr. Isabela Espindola" userId="93d05723-5f31-4ab1-aa4d-1f8150443be0" providerId="ADAL" clId="{6F504433-541E-42CC-B37A-20996A8ABA3F}" dt="2024-04-12T13:06:31.933" v="240" actId="700"/>
          <ac:spMkLst>
            <pc:docMk/>
            <pc:sldMk cId="826947257" sldId="4632"/>
            <ac:spMk id="3" creationId="{79C2C70C-416F-7666-4702-CE261D64EB67}"/>
          </ac:spMkLst>
        </pc:spChg>
        <pc:spChg chg="del mod ord">
          <ac:chgData name="Dr. Isabela Espindola" userId="93d05723-5f31-4ab1-aa4d-1f8150443be0" providerId="ADAL" clId="{6F504433-541E-42CC-B37A-20996A8ABA3F}" dt="2024-04-12T13:06:31.933" v="240" actId="700"/>
          <ac:spMkLst>
            <pc:docMk/>
            <pc:sldMk cId="826947257" sldId="4632"/>
            <ac:spMk id="15" creationId="{BFF05DFE-44DA-14CD-9EEE-23E15E0CA0A4}"/>
          </ac:spMkLst>
        </pc:spChg>
      </pc:sldChg>
      <pc:sldChg chg="addSp delSp modSp add del mod modClrScheme chgLayout">
        <pc:chgData name="Dr. Isabela Espindola" userId="93d05723-5f31-4ab1-aa4d-1f8150443be0" providerId="ADAL" clId="{6F504433-541E-42CC-B37A-20996A8ABA3F}" dt="2024-04-12T13:57:17.659" v="452" actId="47"/>
        <pc:sldMkLst>
          <pc:docMk/>
          <pc:sldMk cId="26841099" sldId="4634"/>
        </pc:sldMkLst>
        <pc:spChg chg="add mod ord">
          <ac:chgData name="Dr. Isabela Espindola" userId="93d05723-5f31-4ab1-aa4d-1f8150443be0" providerId="ADAL" clId="{6F504433-541E-42CC-B37A-20996A8ABA3F}" dt="2024-04-12T13:06:41.813" v="247" actId="20577"/>
          <ac:spMkLst>
            <pc:docMk/>
            <pc:sldMk cId="26841099" sldId="4634"/>
            <ac:spMk id="2" creationId="{78626E6F-34C9-11C4-0716-B1FFAA4AD28A}"/>
          </ac:spMkLst>
        </pc:spChg>
        <pc:spChg chg="add del mod ord">
          <ac:chgData name="Dr. Isabela Espindola" userId="93d05723-5f31-4ab1-aa4d-1f8150443be0" providerId="ADAL" clId="{6F504433-541E-42CC-B37A-20996A8ABA3F}" dt="2024-04-12T13:30:45.759" v="376" actId="478"/>
          <ac:spMkLst>
            <pc:docMk/>
            <pc:sldMk cId="26841099" sldId="4634"/>
            <ac:spMk id="3" creationId="{D52EB942-10C1-7514-AB42-7BE344800108}"/>
          </ac:spMkLst>
        </pc:spChg>
        <pc:spChg chg="mod">
          <ac:chgData name="Dr. Isabela Espindola" userId="93d05723-5f31-4ab1-aa4d-1f8150443be0" providerId="ADAL" clId="{6F504433-541E-42CC-B37A-20996A8ABA3F}" dt="2024-04-12T13:56:57.707" v="447" actId="1076"/>
          <ac:spMkLst>
            <pc:docMk/>
            <pc:sldMk cId="26841099" sldId="4634"/>
            <ac:spMk id="5" creationId="{302D448A-67EB-AA34-3ABD-001684832361}"/>
          </ac:spMkLst>
        </pc:spChg>
        <pc:spChg chg="del mod">
          <ac:chgData name="Dr. Isabela Espindola" userId="93d05723-5f31-4ab1-aa4d-1f8150443be0" providerId="ADAL" clId="{6F504433-541E-42CC-B37A-20996A8ABA3F}" dt="2024-04-12T13:06:38.577" v="244"/>
          <ac:spMkLst>
            <pc:docMk/>
            <pc:sldMk cId="26841099" sldId="4634"/>
            <ac:spMk id="6" creationId="{E151313D-8E5D-C261-59DF-376113DBA0E0}"/>
          </ac:spMkLst>
        </pc:spChg>
        <pc:spChg chg="mod">
          <ac:chgData name="Dr. Isabela Espindola" userId="93d05723-5f31-4ab1-aa4d-1f8150443be0" providerId="ADAL" clId="{6F504433-541E-42CC-B37A-20996A8ABA3F}" dt="2024-04-12T13:56:57.707" v="447" actId="1076"/>
          <ac:spMkLst>
            <pc:docMk/>
            <pc:sldMk cId="26841099" sldId="4634"/>
            <ac:spMk id="7" creationId="{E81A2ACF-A503-CD5F-6140-CBE4C5DE6E37}"/>
          </ac:spMkLst>
        </pc:spChg>
        <pc:spChg chg="mod">
          <ac:chgData name="Dr. Isabela Espindola" userId="93d05723-5f31-4ab1-aa4d-1f8150443be0" providerId="ADAL" clId="{6F504433-541E-42CC-B37A-20996A8ABA3F}" dt="2024-04-12T13:57:04.067" v="450" actId="1076"/>
          <ac:spMkLst>
            <pc:docMk/>
            <pc:sldMk cId="26841099" sldId="4634"/>
            <ac:spMk id="9" creationId="{1F2BD899-4D02-9405-AF36-06ED2A9CA388}"/>
          </ac:spMkLst>
        </pc:spChg>
        <pc:picChg chg="mod">
          <ac:chgData name="Dr. Isabela Espindola" userId="93d05723-5f31-4ab1-aa4d-1f8150443be0" providerId="ADAL" clId="{6F504433-541E-42CC-B37A-20996A8ABA3F}" dt="2024-04-12T13:56:59.281" v="448" actId="1076"/>
          <ac:picMkLst>
            <pc:docMk/>
            <pc:sldMk cId="26841099" sldId="4634"/>
            <ac:picMk id="8" creationId="{81629A49-9679-CAD0-5051-4833319DCDBF}"/>
          </ac:picMkLst>
        </pc:picChg>
        <pc:picChg chg="mod">
          <ac:chgData name="Dr. Isabela Espindola" userId="93d05723-5f31-4ab1-aa4d-1f8150443be0" providerId="ADAL" clId="{6F504433-541E-42CC-B37A-20996A8ABA3F}" dt="2024-04-12T13:57:00.943" v="449" actId="1076"/>
          <ac:picMkLst>
            <pc:docMk/>
            <pc:sldMk cId="26841099" sldId="4634"/>
            <ac:picMk id="10" creationId="{7F010B14-1F0A-62D2-439F-46021C8E590A}"/>
          </ac:picMkLst>
        </pc:picChg>
      </pc:sldChg>
      <pc:sldChg chg="addSp delSp modSp add del mod ord modClrScheme chgLayout">
        <pc:chgData name="Dr. Isabela Espindola" userId="93d05723-5f31-4ab1-aa4d-1f8150443be0" providerId="ADAL" clId="{6F504433-541E-42CC-B37A-20996A8ABA3F}" dt="2024-04-12T14:02:15.837" v="496" actId="2696"/>
        <pc:sldMkLst>
          <pc:docMk/>
          <pc:sldMk cId="1821869983" sldId="4636"/>
        </pc:sldMkLst>
        <pc:spChg chg="add mod ord">
          <ac:chgData name="Dr. Isabela Espindola" userId="93d05723-5f31-4ab1-aa4d-1f8150443be0" providerId="ADAL" clId="{6F504433-541E-42CC-B37A-20996A8ABA3F}" dt="2024-04-12T13:10:26.177" v="307" actId="20577"/>
          <ac:spMkLst>
            <pc:docMk/>
            <pc:sldMk cId="1821869983" sldId="4636"/>
            <ac:spMk id="2" creationId="{8A3F71D5-6E55-B2B2-1B2C-06CB399C23E3}"/>
          </ac:spMkLst>
        </pc:spChg>
        <pc:spChg chg="add del mod ord">
          <ac:chgData name="Dr. Isabela Espindola" userId="93d05723-5f31-4ab1-aa4d-1f8150443be0" providerId="ADAL" clId="{6F504433-541E-42CC-B37A-20996A8ABA3F}" dt="2024-04-12T14:00:31.170" v="481" actId="478"/>
          <ac:spMkLst>
            <pc:docMk/>
            <pc:sldMk cId="1821869983" sldId="4636"/>
            <ac:spMk id="3" creationId="{1ABE7A2E-D9C0-BB99-2989-399FE3CF503B}"/>
          </ac:spMkLst>
        </pc:spChg>
        <pc:spChg chg="del mod">
          <ac:chgData name="Dr. Isabela Espindola" userId="93d05723-5f31-4ab1-aa4d-1f8150443be0" providerId="ADAL" clId="{6F504433-541E-42CC-B37A-20996A8ABA3F}" dt="2024-04-12T13:10:22.305" v="304" actId="478"/>
          <ac:spMkLst>
            <pc:docMk/>
            <pc:sldMk cId="1821869983" sldId="4636"/>
            <ac:spMk id="5" creationId="{82069C04-94DB-BAD9-067B-F3406B0902E7}"/>
          </ac:spMkLst>
        </pc:spChg>
        <pc:spChg chg="mod">
          <ac:chgData name="Dr. Isabela Espindola" userId="93d05723-5f31-4ab1-aa4d-1f8150443be0" providerId="ADAL" clId="{6F504433-541E-42CC-B37A-20996A8ABA3F}" dt="2024-04-12T14:00:35.527" v="483" actId="1076"/>
          <ac:spMkLst>
            <pc:docMk/>
            <pc:sldMk cId="1821869983" sldId="4636"/>
            <ac:spMk id="7" creationId="{E705D613-B3D7-8911-0DC3-0B9D401D2C16}"/>
          </ac:spMkLst>
        </pc:spChg>
      </pc:sldChg>
      <pc:sldChg chg="modSp add mod">
        <pc:chgData name="Dr. Isabela Espindola" userId="93d05723-5f31-4ab1-aa4d-1f8150443be0" providerId="ADAL" clId="{6F504433-541E-42CC-B37A-20996A8ABA3F}" dt="2024-04-23T09:49:53.337" v="938" actId="20577"/>
        <pc:sldMkLst>
          <pc:docMk/>
          <pc:sldMk cId="4234230246" sldId="4636"/>
        </pc:sldMkLst>
        <pc:spChg chg="mod">
          <ac:chgData name="Dr. Isabela Espindola" userId="93d05723-5f31-4ab1-aa4d-1f8150443be0" providerId="ADAL" clId="{6F504433-541E-42CC-B37A-20996A8ABA3F}" dt="2024-04-23T09:49:53.337" v="938" actId="20577"/>
          <ac:spMkLst>
            <pc:docMk/>
            <pc:sldMk cId="4234230246" sldId="4636"/>
            <ac:spMk id="7" creationId="{E705D613-B3D7-8911-0DC3-0B9D401D2C16}"/>
          </ac:spMkLst>
        </pc:spChg>
        <pc:picChg chg="mod">
          <ac:chgData name="Dr. Isabela Espindola" userId="93d05723-5f31-4ab1-aa4d-1f8150443be0" providerId="ADAL" clId="{6F504433-541E-42CC-B37A-20996A8ABA3F}" dt="2024-04-23T09:48:34.947" v="922" actId="1076"/>
          <ac:picMkLst>
            <pc:docMk/>
            <pc:sldMk cId="4234230246" sldId="4636"/>
            <ac:picMk id="6" creationId="{AC20FED0-6A76-3EDC-8B59-3BE8C8ED8DCB}"/>
          </ac:picMkLst>
        </pc:picChg>
        <pc:picChg chg="mod">
          <ac:chgData name="Dr. Isabela Espindola" userId="93d05723-5f31-4ab1-aa4d-1f8150443be0" providerId="ADAL" clId="{6F504433-541E-42CC-B37A-20996A8ABA3F}" dt="2024-04-23T09:48:36.035" v="923" actId="1076"/>
          <ac:picMkLst>
            <pc:docMk/>
            <pc:sldMk cId="4234230246" sldId="4636"/>
            <ac:picMk id="10" creationId="{57EE80E8-4259-37D0-B7F9-08828587A291}"/>
          </ac:picMkLst>
        </pc:picChg>
      </pc:sldChg>
      <pc:sldChg chg="add del">
        <pc:chgData name="Dr. Isabela Espindola" userId="93d05723-5f31-4ab1-aa4d-1f8150443be0" providerId="ADAL" clId="{6F504433-541E-42CC-B37A-20996A8ABA3F}" dt="2024-04-12T13:12:04.829" v="330" actId="47"/>
        <pc:sldMkLst>
          <pc:docMk/>
          <pc:sldMk cId="2524477004" sldId="4650"/>
        </pc:sldMkLst>
      </pc:sldChg>
      <pc:sldChg chg="addSp delSp modSp add mod ord chgLayout">
        <pc:chgData name="Dr. Isabela Espindola" userId="93d05723-5f31-4ab1-aa4d-1f8150443be0" providerId="ADAL" clId="{6F504433-541E-42CC-B37A-20996A8ABA3F}" dt="2024-04-23T08:54:05.675" v="832" actId="1076"/>
        <pc:sldMkLst>
          <pc:docMk/>
          <pc:sldMk cId="2521018742" sldId="8250"/>
        </pc:sldMkLst>
        <pc:spChg chg="add del mod">
          <ac:chgData name="Dr. Isabela Espindola" userId="93d05723-5f31-4ab1-aa4d-1f8150443be0" providerId="ADAL" clId="{6F504433-541E-42CC-B37A-20996A8ABA3F}" dt="2024-04-12T13:06:46.031" v="249" actId="700"/>
          <ac:spMkLst>
            <pc:docMk/>
            <pc:sldMk cId="2521018742" sldId="8250"/>
            <ac:spMk id="3" creationId="{2BA79381-E682-8363-CFBE-5F31C27B0C9E}"/>
          </ac:spMkLst>
        </pc:spChg>
        <pc:spChg chg="add mod ord">
          <ac:chgData name="Dr. Isabela Espindola" userId="93d05723-5f31-4ab1-aa4d-1f8150443be0" providerId="ADAL" clId="{6F504433-541E-42CC-B37A-20996A8ABA3F}" dt="2024-04-12T13:06:47.867" v="251" actId="20577"/>
          <ac:spMkLst>
            <pc:docMk/>
            <pc:sldMk cId="2521018742" sldId="8250"/>
            <ac:spMk id="4" creationId="{343923C7-8096-0F79-905A-B37C37FE8522}"/>
          </ac:spMkLst>
        </pc:spChg>
        <pc:spChg chg="del">
          <ac:chgData name="Dr. Isabela Espindola" userId="93d05723-5f31-4ab1-aa4d-1f8150443be0" providerId="ADAL" clId="{6F504433-541E-42CC-B37A-20996A8ABA3F}" dt="2024-04-12T13:06:44.669" v="248" actId="478"/>
          <ac:spMkLst>
            <pc:docMk/>
            <pc:sldMk cId="2521018742" sldId="8250"/>
            <ac:spMk id="5" creationId="{21F0A6F1-0877-4E04-96AD-3A2E69CE7588}"/>
          </ac:spMkLst>
        </pc:spChg>
        <pc:picChg chg="mod ord">
          <ac:chgData name="Dr. Isabela Espindola" userId="93d05723-5f31-4ab1-aa4d-1f8150443be0" providerId="ADAL" clId="{6F504433-541E-42CC-B37A-20996A8ABA3F}" dt="2024-04-23T08:54:05.675" v="832" actId="1076"/>
          <ac:picMkLst>
            <pc:docMk/>
            <pc:sldMk cId="2521018742" sldId="8250"/>
            <ac:picMk id="7" creationId="{315D4815-261F-CB8C-B81D-F4D398DA5782}"/>
          </ac:picMkLst>
        </pc:picChg>
      </pc:sldChg>
      <pc:sldChg chg="addSp delSp modSp add mod ord chgLayout">
        <pc:chgData name="Dr. Isabela Espindola" userId="93d05723-5f31-4ab1-aa4d-1f8150443be0" providerId="ADAL" clId="{6F504433-541E-42CC-B37A-20996A8ABA3F}" dt="2024-04-23T12:31:34.493" v="948" actId="1036"/>
        <pc:sldMkLst>
          <pc:docMk/>
          <pc:sldMk cId="4267959535" sldId="8252"/>
        </pc:sldMkLst>
        <pc:spChg chg="add mod ord">
          <ac:chgData name="Dr. Isabela Espindola" userId="93d05723-5f31-4ab1-aa4d-1f8150443be0" providerId="ADAL" clId="{6F504433-541E-42CC-B37A-20996A8ABA3F}" dt="2024-04-12T13:06:56.333" v="255" actId="20577"/>
          <ac:spMkLst>
            <pc:docMk/>
            <pc:sldMk cId="4267959535" sldId="8252"/>
            <ac:spMk id="2" creationId="{48729921-7F61-37F9-DD46-5E3283BE5C06}"/>
          </ac:spMkLst>
        </pc:spChg>
        <pc:spChg chg="add mod ord">
          <ac:chgData name="Dr. Isabela Espindola" userId="93d05723-5f31-4ab1-aa4d-1f8150443be0" providerId="ADAL" clId="{6F504433-541E-42CC-B37A-20996A8ABA3F}" dt="2024-04-12T13:06:54.513" v="253" actId="700"/>
          <ac:spMkLst>
            <pc:docMk/>
            <pc:sldMk cId="4267959535" sldId="8252"/>
            <ac:spMk id="4" creationId="{6292A483-3138-00E5-1BE2-4C5B6E3CA415}"/>
          </ac:spMkLst>
        </pc:spChg>
        <pc:spChg chg="del mod">
          <ac:chgData name="Dr. Isabela Espindola" userId="93d05723-5f31-4ab1-aa4d-1f8150443be0" providerId="ADAL" clId="{6F504433-541E-42CC-B37A-20996A8ABA3F}" dt="2024-04-12T13:06:54.513" v="253" actId="700"/>
          <ac:spMkLst>
            <pc:docMk/>
            <pc:sldMk cId="4267959535" sldId="8252"/>
            <ac:spMk id="5" creationId="{21F0A6F1-0877-4E04-96AD-3A2E69CE7588}"/>
          </ac:spMkLst>
        </pc:spChg>
        <pc:picChg chg="mod">
          <ac:chgData name="Dr. Isabela Espindola" userId="93d05723-5f31-4ab1-aa4d-1f8150443be0" providerId="ADAL" clId="{6F504433-541E-42CC-B37A-20996A8ABA3F}" dt="2024-04-23T12:31:34.493" v="948" actId="1036"/>
          <ac:picMkLst>
            <pc:docMk/>
            <pc:sldMk cId="4267959535" sldId="8252"/>
            <ac:picMk id="3" creationId="{C79E7895-A099-385B-CA7F-790776EFF3ED}"/>
          </ac:picMkLst>
        </pc:picChg>
      </pc:sldChg>
      <pc:sldChg chg="modSp add mod">
        <pc:chgData name="Dr. Isabela Espindola" userId="93d05723-5f31-4ab1-aa4d-1f8150443be0" providerId="ADAL" clId="{6F504433-541E-42CC-B37A-20996A8ABA3F}" dt="2024-04-12T13:56:51.125" v="446" actId="1076"/>
        <pc:sldMkLst>
          <pc:docMk/>
          <pc:sldMk cId="1276646913" sldId="8253"/>
        </pc:sldMkLst>
        <pc:picChg chg="mod">
          <ac:chgData name="Dr. Isabela Espindola" userId="93d05723-5f31-4ab1-aa4d-1f8150443be0" providerId="ADAL" clId="{6F504433-541E-42CC-B37A-20996A8ABA3F}" dt="2024-04-12T13:56:51.125" v="446" actId="1076"/>
          <ac:picMkLst>
            <pc:docMk/>
            <pc:sldMk cId="1276646913" sldId="8253"/>
            <ac:picMk id="4" creationId="{4CA49306-BC7B-EA1D-AEAD-D70DA97065A8}"/>
          </ac:picMkLst>
        </pc:picChg>
      </pc:sldChg>
      <pc:sldChg chg="del">
        <pc:chgData name="Dr. Isabela Espindola" userId="93d05723-5f31-4ab1-aa4d-1f8150443be0" providerId="ADAL" clId="{6F504433-541E-42CC-B37A-20996A8ABA3F}" dt="2024-04-12T13:30:59.391" v="377" actId="2696"/>
        <pc:sldMkLst>
          <pc:docMk/>
          <pc:sldMk cId="3735299187" sldId="8253"/>
        </pc:sldMkLst>
      </pc:sldChg>
      <pc:sldChg chg="del">
        <pc:chgData name="Dr. Isabela Espindola" userId="93d05723-5f31-4ab1-aa4d-1f8150443be0" providerId="ADAL" clId="{6F504433-541E-42CC-B37A-20996A8ABA3F}" dt="2024-04-12T13:28:04.256" v="342" actId="47"/>
        <pc:sldMkLst>
          <pc:docMk/>
          <pc:sldMk cId="620253647" sldId="8254"/>
        </pc:sldMkLst>
      </pc:sldChg>
      <pc:sldChg chg="del">
        <pc:chgData name="Dr. Isabela Espindola" userId="93d05723-5f31-4ab1-aa4d-1f8150443be0" providerId="ADAL" clId="{6F504433-541E-42CC-B37A-20996A8ABA3F}" dt="2024-04-12T13:27:53.789" v="340" actId="47"/>
        <pc:sldMkLst>
          <pc:docMk/>
          <pc:sldMk cId="3815946023" sldId="8255"/>
        </pc:sldMkLst>
      </pc:sldChg>
      <pc:sldChg chg="del">
        <pc:chgData name="Dr. Isabela Espindola" userId="93d05723-5f31-4ab1-aa4d-1f8150443be0" providerId="ADAL" clId="{6F504433-541E-42CC-B37A-20996A8ABA3F}" dt="2024-04-12T13:31:38.377" v="399" actId="47"/>
        <pc:sldMkLst>
          <pc:docMk/>
          <pc:sldMk cId="1723261388" sldId="8256"/>
        </pc:sldMkLst>
      </pc:sldChg>
      <pc:sldChg chg="add del">
        <pc:chgData name="Dr. Isabela Espindola" userId="93d05723-5f31-4ab1-aa4d-1f8150443be0" providerId="ADAL" clId="{6F504433-541E-42CC-B37A-20996A8ABA3F}" dt="2024-04-12T12:54:33.096" v="108" actId="47"/>
        <pc:sldMkLst>
          <pc:docMk/>
          <pc:sldMk cId="1540312278" sldId="8257"/>
        </pc:sldMkLst>
      </pc:sldChg>
      <pc:sldChg chg="add del">
        <pc:chgData name="Dr. Isabela Espindola" userId="93d05723-5f31-4ab1-aa4d-1f8150443be0" providerId="ADAL" clId="{6F504433-541E-42CC-B37A-20996A8ABA3F}" dt="2024-04-12T13:32:26.528" v="406" actId="2696"/>
        <pc:sldMkLst>
          <pc:docMk/>
          <pc:sldMk cId="2914582233" sldId="8262"/>
        </pc:sldMkLst>
      </pc:sldChg>
      <pc:sldChg chg="add del">
        <pc:chgData name="Dr. Isabela Espindola" userId="93d05723-5f31-4ab1-aa4d-1f8150443be0" providerId="ADAL" clId="{6F504433-541E-42CC-B37A-20996A8ABA3F}" dt="2024-04-12T13:58:03.765" v="462" actId="47"/>
        <pc:sldMkLst>
          <pc:docMk/>
          <pc:sldMk cId="3854250190" sldId="8262"/>
        </pc:sldMkLst>
      </pc:sldChg>
      <pc:sldChg chg="addSp delSp modSp add mod chgLayout">
        <pc:chgData name="Dr. Isabela Espindola" userId="93d05723-5f31-4ab1-aa4d-1f8150443be0" providerId="ADAL" clId="{6F504433-541E-42CC-B37A-20996A8ABA3F}" dt="2024-04-23T08:52:32.432" v="808" actId="1076"/>
        <pc:sldMkLst>
          <pc:docMk/>
          <pc:sldMk cId="2439890337" sldId="8269"/>
        </pc:sldMkLst>
        <pc:spChg chg="mod">
          <ac:chgData name="Dr. Isabela Espindola" userId="93d05723-5f31-4ab1-aa4d-1f8150443be0" providerId="ADAL" clId="{6F504433-541E-42CC-B37A-20996A8ABA3F}" dt="2024-04-12T13:05:48.982" v="227" actId="27636"/>
          <ac:spMkLst>
            <pc:docMk/>
            <pc:sldMk cId="2439890337" sldId="8269"/>
            <ac:spMk id="2" creationId="{E8174CC4-33B4-EB58-3517-02A1566CAA4D}"/>
          </ac:spMkLst>
        </pc:spChg>
        <pc:spChg chg="mod">
          <ac:chgData name="Dr. Isabela Espindola" userId="93d05723-5f31-4ab1-aa4d-1f8150443be0" providerId="ADAL" clId="{6F504433-541E-42CC-B37A-20996A8ABA3F}" dt="2024-04-23T08:52:27.659" v="806" actId="1076"/>
          <ac:spMkLst>
            <pc:docMk/>
            <pc:sldMk cId="2439890337" sldId="8269"/>
            <ac:spMk id="3" creationId="{2E341A3E-105A-078E-D9BA-AFE206804E6D}"/>
          </ac:spMkLst>
        </pc:spChg>
        <pc:spChg chg="del mod">
          <ac:chgData name="Dr. Isabela Espindola" userId="93d05723-5f31-4ab1-aa4d-1f8150443be0" providerId="ADAL" clId="{6F504433-541E-42CC-B37A-20996A8ABA3F}" dt="2024-04-23T08:52:06.012" v="797" actId="478"/>
          <ac:spMkLst>
            <pc:docMk/>
            <pc:sldMk cId="2439890337" sldId="8269"/>
            <ac:spMk id="4" creationId="{2CB718E4-B0BA-9268-7BC0-5392D1FBE609}"/>
          </ac:spMkLst>
        </pc:spChg>
        <pc:spChg chg="add mod ord">
          <ac:chgData name="Dr. Isabela Espindola" userId="93d05723-5f31-4ab1-aa4d-1f8150443be0" providerId="ADAL" clId="{6F504433-541E-42CC-B37A-20996A8ABA3F}" dt="2024-04-12T13:05:52.513" v="232" actId="27636"/>
          <ac:spMkLst>
            <pc:docMk/>
            <pc:sldMk cId="2439890337" sldId="8269"/>
            <ac:spMk id="5" creationId="{EBEB139B-5CE1-523A-7724-A88BA2EBCB2D}"/>
          </ac:spMkLst>
        </pc:spChg>
        <pc:spChg chg="add del mod ord">
          <ac:chgData name="Dr. Isabela Espindola" userId="93d05723-5f31-4ab1-aa4d-1f8150443be0" providerId="ADAL" clId="{6F504433-541E-42CC-B37A-20996A8ABA3F}" dt="2024-04-23T08:51:56.120" v="795" actId="478"/>
          <ac:spMkLst>
            <pc:docMk/>
            <pc:sldMk cId="2439890337" sldId="8269"/>
            <ac:spMk id="7" creationId="{F58F64F4-8AAC-23B8-3BE9-0B0067D5959F}"/>
          </ac:spMkLst>
        </pc:spChg>
        <pc:picChg chg="mod">
          <ac:chgData name="Dr. Isabela Espindola" userId="93d05723-5f31-4ab1-aa4d-1f8150443be0" providerId="ADAL" clId="{6F504433-541E-42CC-B37A-20996A8ABA3F}" dt="2024-04-23T08:52:30.067" v="807" actId="1076"/>
          <ac:picMkLst>
            <pc:docMk/>
            <pc:sldMk cId="2439890337" sldId="8269"/>
            <ac:picMk id="6" creationId="{D3CBE665-235D-0AE6-3A97-39F73FC96235}"/>
          </ac:picMkLst>
        </pc:picChg>
        <pc:picChg chg="mod">
          <ac:chgData name="Dr. Isabela Espindola" userId="93d05723-5f31-4ab1-aa4d-1f8150443be0" providerId="ADAL" clId="{6F504433-541E-42CC-B37A-20996A8ABA3F}" dt="2024-04-23T08:52:32.432" v="808" actId="1076"/>
          <ac:picMkLst>
            <pc:docMk/>
            <pc:sldMk cId="2439890337" sldId="8269"/>
            <ac:picMk id="9" creationId="{F66292DF-5055-B2F2-D4F9-F1D0C54E7265}"/>
          </ac:picMkLst>
        </pc:picChg>
      </pc:sldChg>
      <pc:sldChg chg="add">
        <pc:chgData name="Dr. Isabela Espindola" userId="93d05723-5f31-4ab1-aa4d-1f8150443be0" providerId="ADAL" clId="{6F504433-541E-42CC-B37A-20996A8ABA3F}" dt="2024-04-19T13:39:18.140" v="788"/>
        <pc:sldMkLst>
          <pc:docMk/>
          <pc:sldMk cId="1796281639" sldId="8274"/>
        </pc:sldMkLst>
      </pc:sldChg>
      <pc:sldChg chg="add">
        <pc:chgData name="Dr. Isabela Espindola" userId="93d05723-5f31-4ab1-aa4d-1f8150443be0" providerId="ADAL" clId="{6F504433-541E-42CC-B37A-20996A8ABA3F}" dt="2024-04-19T13:38:48.648" v="784"/>
        <pc:sldMkLst>
          <pc:docMk/>
          <pc:sldMk cId="3279558021" sldId="8275"/>
        </pc:sldMkLst>
      </pc:sldChg>
      <pc:sldChg chg="modSp add mod">
        <pc:chgData name="Dr. Isabela Espindola" userId="93d05723-5f31-4ab1-aa4d-1f8150443be0" providerId="ADAL" clId="{6F504433-541E-42CC-B37A-20996A8ABA3F}" dt="2024-04-23T12:30:54.330" v="947" actId="20577"/>
        <pc:sldMkLst>
          <pc:docMk/>
          <pc:sldMk cId="1913770810" sldId="8276"/>
        </pc:sldMkLst>
        <pc:spChg chg="mod">
          <ac:chgData name="Dr. Isabela Espindola" userId="93d05723-5f31-4ab1-aa4d-1f8150443be0" providerId="ADAL" clId="{6F504433-541E-42CC-B37A-20996A8ABA3F}" dt="2024-04-23T12:30:54.330" v="947" actId="20577"/>
          <ac:spMkLst>
            <pc:docMk/>
            <pc:sldMk cId="1913770810" sldId="8276"/>
            <ac:spMk id="5" creationId="{28117142-42EE-CF07-1710-218BC6516A3E}"/>
          </ac:spMkLst>
        </pc:spChg>
      </pc:sldChg>
      <pc:sldChg chg="add del">
        <pc:chgData name="Dr. Isabela Espindola" userId="93d05723-5f31-4ab1-aa4d-1f8150443be0" providerId="ADAL" clId="{6F504433-541E-42CC-B37A-20996A8ABA3F}" dt="2024-04-12T12:59:57.371" v="145" actId="47"/>
        <pc:sldMkLst>
          <pc:docMk/>
          <pc:sldMk cId="363316489" sldId="8323"/>
        </pc:sldMkLst>
      </pc:sldChg>
      <pc:sldChg chg="addSp delSp modSp add del mod addCm modCm">
        <pc:chgData name="Dr. Isabela Espindola" userId="93d05723-5f31-4ab1-aa4d-1f8150443be0" providerId="ADAL" clId="{6F504433-541E-42CC-B37A-20996A8ABA3F}" dt="2024-04-23T09:47:35.930" v="907" actId="108"/>
        <pc:sldMkLst>
          <pc:docMk/>
          <pc:sldMk cId="131800314" sldId="8324"/>
        </pc:sldMkLst>
        <pc:spChg chg="mod">
          <ac:chgData name="Dr. Isabela Espindola" userId="93d05723-5f31-4ab1-aa4d-1f8150443be0" providerId="ADAL" clId="{6F504433-541E-42CC-B37A-20996A8ABA3F}" dt="2024-04-12T13:03:47.980" v="184" actId="255"/>
          <ac:spMkLst>
            <pc:docMk/>
            <pc:sldMk cId="131800314" sldId="8324"/>
            <ac:spMk id="2" creationId="{8C9B8386-4503-C831-C88B-2B8DB8A251F6}"/>
          </ac:spMkLst>
        </pc:spChg>
        <pc:spChg chg="mod">
          <ac:chgData name="Dr. Isabela Espindola" userId="93d05723-5f31-4ab1-aa4d-1f8150443be0" providerId="ADAL" clId="{6F504433-541E-42CC-B37A-20996A8ABA3F}" dt="2024-04-19T13:24:39.637" v="599" actId="1076"/>
          <ac:spMkLst>
            <pc:docMk/>
            <pc:sldMk cId="131800314" sldId="8324"/>
            <ac:spMk id="7" creationId="{51AD4E71-9108-0BB7-05BA-83E875FA351E}"/>
          </ac:spMkLst>
        </pc:spChg>
        <pc:spChg chg="mod">
          <ac:chgData name="Dr. Isabela Espindola" userId="93d05723-5f31-4ab1-aa4d-1f8150443be0" providerId="ADAL" clId="{6F504433-541E-42CC-B37A-20996A8ABA3F}" dt="2024-04-12T13:02:31.824" v="153" actId="1076"/>
          <ac:spMkLst>
            <pc:docMk/>
            <pc:sldMk cId="131800314" sldId="8324"/>
            <ac:spMk id="8" creationId="{3591C954-E555-C981-DF86-8DBDD24E0269}"/>
          </ac:spMkLst>
        </pc:spChg>
        <pc:spChg chg="mod">
          <ac:chgData name="Dr. Isabela Espindola" userId="93d05723-5f31-4ab1-aa4d-1f8150443be0" providerId="ADAL" clId="{6F504433-541E-42CC-B37A-20996A8ABA3F}" dt="2024-04-19T13:24:31.321" v="598" actId="1076"/>
          <ac:spMkLst>
            <pc:docMk/>
            <pc:sldMk cId="131800314" sldId="8324"/>
            <ac:spMk id="9" creationId="{824E28CC-7B29-D808-6C63-1E7F1EA030BE}"/>
          </ac:spMkLst>
        </pc:spChg>
        <pc:spChg chg="add mod">
          <ac:chgData name="Dr. Isabela Espindola" userId="93d05723-5f31-4ab1-aa4d-1f8150443be0" providerId="ADAL" clId="{6F504433-541E-42CC-B37A-20996A8ABA3F}" dt="2024-04-23T09:47:35.930" v="907" actId="108"/>
          <ac:spMkLst>
            <pc:docMk/>
            <pc:sldMk cId="131800314" sldId="8324"/>
            <ac:spMk id="10" creationId="{23FEB987-5CEB-7EC2-6152-E5AFFE1C9981}"/>
          </ac:spMkLst>
        </pc:spChg>
        <pc:spChg chg="del">
          <ac:chgData name="Dr. Isabela Espindola" userId="93d05723-5f31-4ab1-aa4d-1f8150443be0" providerId="ADAL" clId="{6F504433-541E-42CC-B37A-20996A8ABA3F}" dt="2024-04-12T13:02:36.144" v="155" actId="478"/>
          <ac:spMkLst>
            <pc:docMk/>
            <pc:sldMk cId="131800314" sldId="8324"/>
            <ac:spMk id="10" creationId="{A4F08BB0-DB7C-144D-B307-25ECE8C4172C}"/>
          </ac:spMkLst>
        </pc:spChg>
        <pc:spChg chg="mod">
          <ac:chgData name="Dr. Isabela Espindola" userId="93d05723-5f31-4ab1-aa4d-1f8150443be0" providerId="ADAL" clId="{6F504433-541E-42CC-B37A-20996A8ABA3F}" dt="2024-04-12T13:02:34.419" v="154" actId="1076"/>
          <ac:spMkLst>
            <pc:docMk/>
            <pc:sldMk cId="131800314" sldId="8324"/>
            <ac:spMk id="12" creationId="{90F31BD9-3015-F45E-9220-133845AC8E0F}"/>
          </ac:spMkLst>
        </pc:spChg>
        <pc:spChg chg="mod">
          <ac:chgData name="Dr. Isabela Espindola" userId="93d05723-5f31-4ab1-aa4d-1f8150443be0" providerId="ADAL" clId="{6F504433-541E-42CC-B37A-20996A8ABA3F}" dt="2024-04-23T09:47:27.985" v="906" actId="108"/>
          <ac:spMkLst>
            <pc:docMk/>
            <pc:sldMk cId="131800314" sldId="8324"/>
            <ac:spMk id="15" creationId="{964B8C34-5A5F-AA84-9DBC-BCC2B2C1D130}"/>
          </ac:spMkLst>
        </pc:spChg>
        <pc:graphicFrameChg chg="modGraphic">
          <ac:chgData name="Dr. Isabela Espindola" userId="93d05723-5f31-4ab1-aa4d-1f8150443be0" providerId="ADAL" clId="{6F504433-541E-42CC-B37A-20996A8ABA3F}" dt="2024-04-12T12:55:10.858" v="138" actId="6549"/>
          <ac:graphicFrameMkLst>
            <pc:docMk/>
            <pc:sldMk cId="131800314" sldId="8324"/>
            <ac:graphicFrameMk id="23" creationId="{4839C395-35BC-349F-D938-1D458282C49D}"/>
          </ac:graphicFrameMkLst>
        </pc:graphicFrameChg>
        <pc:picChg chg="mod">
          <ac:chgData name="Dr. Isabela Espindola" userId="93d05723-5f31-4ab1-aa4d-1f8150443be0" providerId="ADAL" clId="{6F504433-541E-42CC-B37A-20996A8ABA3F}" dt="2024-04-12T13:02:25.942" v="151" actId="1076"/>
          <ac:picMkLst>
            <pc:docMk/>
            <pc:sldMk cId="131800314" sldId="8324"/>
            <ac:picMk id="3" creationId="{180DB7EF-66E4-098B-0A8C-F7711715F835}"/>
          </ac:picMkLst>
        </pc:picChg>
        <pc:picChg chg="mod modCrop">
          <ac:chgData name="Dr. Isabela Espindola" userId="93d05723-5f31-4ab1-aa4d-1f8150443be0" providerId="ADAL" clId="{6F504433-541E-42CC-B37A-20996A8ABA3F}" dt="2024-04-19T13:22:38.474" v="575" actId="1035"/>
          <ac:picMkLst>
            <pc:docMk/>
            <pc:sldMk cId="131800314" sldId="8324"/>
            <ac:picMk id="4" creationId="{179B9180-939D-F3D5-2AB1-0F414112CEDC}"/>
          </ac:picMkLst>
        </pc:picChg>
        <pc:picChg chg="del">
          <ac:chgData name="Dr. Isabela Espindola" userId="93d05723-5f31-4ab1-aa4d-1f8150443be0" providerId="ADAL" clId="{6F504433-541E-42CC-B37A-20996A8ABA3F}" dt="2024-04-19T13:22:41.719" v="577" actId="478"/>
          <ac:picMkLst>
            <pc:docMk/>
            <pc:sldMk cId="131800314" sldId="8324"/>
            <ac:picMk id="5" creationId="{C17E9DE5-A2A9-183D-3F56-D033038A578A}"/>
          </ac:picMkLst>
        </pc:picChg>
        <pc:picChg chg="mod">
          <ac:chgData name="Dr. Isabela Espindola" userId="93d05723-5f31-4ab1-aa4d-1f8150443be0" providerId="ADAL" clId="{6F504433-541E-42CC-B37A-20996A8ABA3F}" dt="2024-04-23T08:50:45.356" v="791" actId="1076"/>
          <ac:picMkLst>
            <pc:docMk/>
            <pc:sldMk cId="131800314" sldId="8324"/>
            <ac:picMk id="5" creationId="{F79E5AFF-98BF-386B-E27E-53FFAB31364B}"/>
          </ac:picMkLst>
        </pc:picChg>
        <pc:picChg chg="del">
          <ac:chgData name="Dr. Isabela Espindola" userId="93d05723-5f31-4ab1-aa4d-1f8150443be0" providerId="ADAL" clId="{6F504433-541E-42CC-B37A-20996A8ABA3F}" dt="2024-04-12T13:02:13.448" v="148" actId="478"/>
          <ac:picMkLst>
            <pc:docMk/>
            <pc:sldMk cId="131800314" sldId="8324"/>
            <ac:picMk id="6" creationId="{37F06E85-2197-934B-BB71-4A7C77A15DBB}"/>
          </ac:picMkLst>
        </pc:picChg>
        <pc:picChg chg="mod modCrop">
          <ac:chgData name="Dr. Isabela Espindola" userId="93d05723-5f31-4ab1-aa4d-1f8150443be0" providerId="ADAL" clId="{6F504433-541E-42CC-B37A-20996A8ABA3F}" dt="2024-04-19T13:24:25.546" v="597" actId="1076"/>
          <ac:picMkLst>
            <pc:docMk/>
            <pc:sldMk cId="131800314" sldId="8324"/>
            <ac:picMk id="6" creationId="{EE05E5AF-6ADF-97E0-1A81-E1E5492F3EAF}"/>
          </ac:picMkLst>
        </pc:picChg>
        <pc:picChg chg="mod">
          <ac:chgData name="Dr. Isabela Espindola" userId="93d05723-5f31-4ab1-aa4d-1f8150443be0" providerId="ADAL" clId="{6F504433-541E-42CC-B37A-20996A8ABA3F}" dt="2024-04-23T09:26:31.128" v="903" actId="1076"/>
          <ac:picMkLst>
            <pc:docMk/>
            <pc:sldMk cId="131800314" sldId="8324"/>
            <ac:picMk id="11" creationId="{3515366D-C04A-FE82-AEEF-34E734C1261B}"/>
          </ac:picMkLst>
        </pc:picChg>
        <pc:picChg chg="del">
          <ac:chgData name="Dr. Isabela Espindola" userId="93d05723-5f31-4ab1-aa4d-1f8150443be0" providerId="ADAL" clId="{6F504433-541E-42CC-B37A-20996A8ABA3F}" dt="2024-04-12T12:54:54.276" v="129" actId="478"/>
          <ac:picMkLst>
            <pc:docMk/>
            <pc:sldMk cId="131800314" sldId="8324"/>
            <ac:picMk id="25" creationId="{7E180794-7F3F-D0CF-1BCF-92FF3BE2C09C}"/>
          </ac:picMkLst>
        </pc:picChg>
        <pc:picChg chg="del">
          <ac:chgData name="Dr. Isabela Espindola" userId="93d05723-5f31-4ab1-aa4d-1f8150443be0" providerId="ADAL" clId="{6F504433-541E-42CC-B37A-20996A8ABA3F}" dt="2024-04-12T12:55:01.911" v="134" actId="478"/>
          <ac:picMkLst>
            <pc:docMk/>
            <pc:sldMk cId="131800314" sldId="8324"/>
            <ac:picMk id="27" creationId="{1BF35086-516E-459F-EE1A-961569D28AE2}"/>
          </ac:picMkLst>
        </pc:picChg>
        <pc:picChg chg="del">
          <ac:chgData name="Dr. Isabela Espindola" userId="93d05723-5f31-4ab1-aa4d-1f8150443be0" providerId="ADAL" clId="{6F504433-541E-42CC-B37A-20996A8ABA3F}" dt="2024-04-12T12:55:08.454" v="137" actId="478"/>
          <ac:picMkLst>
            <pc:docMk/>
            <pc:sldMk cId="131800314" sldId="8324"/>
            <ac:picMk id="29" creationId="{C73DDADB-E856-D2D5-F7EC-5787CF9E4F3F}"/>
          </ac:picMkLst>
        </pc:picChg>
        <pc:picChg chg="del">
          <ac:chgData name="Dr. Isabela Espindola" userId="93d05723-5f31-4ab1-aa4d-1f8150443be0" providerId="ADAL" clId="{6F504433-541E-42CC-B37A-20996A8ABA3F}" dt="2024-04-12T12:54:56.391" v="130" actId="478"/>
          <ac:picMkLst>
            <pc:docMk/>
            <pc:sldMk cId="131800314" sldId="8324"/>
            <ac:picMk id="37" creationId="{C5435EE5-40F1-D4A7-5ECF-BA8770BD6105}"/>
          </ac:picMkLst>
        </pc:picChg>
        <pc:picChg chg="add mod">
          <ac:chgData name="Dr. Isabela Espindola" userId="93d05723-5f31-4ab1-aa4d-1f8150443be0" providerId="ADAL" clId="{6F504433-541E-42CC-B37A-20996A8ABA3F}" dt="2024-04-19T13:23:06.970" v="584" actId="1076"/>
          <ac:picMkLst>
            <pc:docMk/>
            <pc:sldMk cId="131800314" sldId="8324"/>
            <ac:picMk id="1026" creationId="{828FD6FA-0C06-CB6D-177D-6F68F7C549EB}"/>
          </ac:picMkLst>
        </pc:picChg>
        <pc:extLst>
          <p:ext xmlns:p="http://schemas.openxmlformats.org/presentationml/2006/main" uri="{D6D511B9-2390-475A-947B-AFAB55BFBCF1}">
            <pc226:cmChg xmlns:pc226="http://schemas.microsoft.com/office/powerpoint/2022/06/main/command" chg="add">
              <pc226:chgData name="Dr. Isabela Espindola" userId="93d05723-5f31-4ab1-aa4d-1f8150443be0" providerId="ADAL" clId="{6F504433-541E-42CC-B37A-20996A8ABA3F}" dt="2024-04-23T08:51:01.641" v="794"/>
              <pc2:cmMkLst xmlns:pc2="http://schemas.microsoft.com/office/powerpoint/2019/9/main/command">
                <pc:docMk/>
                <pc:sldMk cId="131800314" sldId="8324"/>
                <pc2:cmMk id="{B2317599-027D-4ADC-A114-1BF7FFA81ECD}"/>
              </pc2:cmMkLst>
              <pc226:cmRplyChg chg="add">
                <pc226:chgData name="Dr. Isabela Espindola" userId="93d05723-5f31-4ab1-aa4d-1f8150443be0" providerId="ADAL" clId="{6F504433-541E-42CC-B37A-20996A8ABA3F}" dt="2024-04-23T08:51:01.641" v="794"/>
                <pc2:cmRplyMkLst xmlns:pc2="http://schemas.microsoft.com/office/powerpoint/2019/9/main/command">
                  <pc:docMk/>
                  <pc:sldMk cId="131800314" sldId="8324"/>
                  <pc2:cmMk id="{B2317599-027D-4ADC-A114-1BF7FFA81ECD}"/>
                  <pc2:cmRplyMk id="{51D1752D-D6B8-454E-87E9-4F2ACB09DBE0}"/>
                </pc2:cmRplyMkLst>
              </pc226:cmRplyChg>
            </pc226:cmChg>
          </p:ext>
        </pc:extLst>
      </pc:sldChg>
      <pc:sldChg chg="modSp add mod">
        <pc:chgData name="Dr. Isabela Espindola" userId="93d05723-5f31-4ab1-aa4d-1f8150443be0" providerId="ADAL" clId="{6F504433-541E-42CC-B37A-20996A8ABA3F}" dt="2024-04-23T08:53:31.431" v="827" actId="14100"/>
        <pc:sldMkLst>
          <pc:docMk/>
          <pc:sldMk cId="159749766" sldId="8325"/>
        </pc:sldMkLst>
        <pc:spChg chg="mod">
          <ac:chgData name="Dr. Isabela Espindola" userId="93d05723-5f31-4ab1-aa4d-1f8150443be0" providerId="ADAL" clId="{6F504433-541E-42CC-B37A-20996A8ABA3F}" dt="2024-04-12T12:58:47.740" v="141" actId="1076"/>
          <ac:spMkLst>
            <pc:docMk/>
            <pc:sldMk cId="159749766" sldId="8325"/>
            <ac:spMk id="2" creationId="{68369303-7149-F0DA-8D84-DBF112D11245}"/>
          </ac:spMkLst>
        </pc:spChg>
        <pc:spChg chg="mod">
          <ac:chgData name="Dr. Isabela Espindola" userId="93d05723-5f31-4ab1-aa4d-1f8150443be0" providerId="ADAL" clId="{6F504433-541E-42CC-B37A-20996A8ABA3F}" dt="2024-04-23T08:53:31.431" v="827" actId="14100"/>
          <ac:spMkLst>
            <pc:docMk/>
            <pc:sldMk cId="159749766" sldId="8325"/>
            <ac:spMk id="4" creationId="{2A8A3776-0DC5-6659-B454-2B3CB9168ABC}"/>
          </ac:spMkLst>
        </pc:spChg>
      </pc:sldChg>
      <pc:sldChg chg="add del">
        <pc:chgData name="Dr. Isabela Espindola" userId="93d05723-5f31-4ab1-aa4d-1f8150443be0" providerId="ADAL" clId="{6F504433-541E-42CC-B37A-20996A8ABA3F}" dt="2024-04-12T12:54:49.595" v="128" actId="47"/>
        <pc:sldMkLst>
          <pc:docMk/>
          <pc:sldMk cId="2839271106" sldId="8326"/>
        </pc:sldMkLst>
      </pc:sldChg>
      <pc:sldChg chg="addSp delSp modSp add mod chgLayout">
        <pc:chgData name="Dr. Isabela Espindola" userId="93d05723-5f31-4ab1-aa4d-1f8150443be0" providerId="ADAL" clId="{6F504433-541E-42CC-B37A-20996A8ABA3F}" dt="2024-04-19T13:27:23.731" v="656" actId="1076"/>
        <pc:sldMkLst>
          <pc:docMk/>
          <pc:sldMk cId="1496560804" sldId="8327"/>
        </pc:sldMkLst>
        <pc:spChg chg="add mod ord">
          <ac:chgData name="Dr. Isabela Espindola" userId="93d05723-5f31-4ab1-aa4d-1f8150443be0" providerId="ADAL" clId="{6F504433-541E-42CC-B37A-20996A8ABA3F}" dt="2024-04-12T13:02:58.795" v="159" actId="20577"/>
          <ac:spMkLst>
            <pc:docMk/>
            <pc:sldMk cId="1496560804" sldId="8327"/>
            <ac:spMk id="2" creationId="{BB9B3C0D-6877-A572-3B95-8E0796A2B8A3}"/>
          </ac:spMkLst>
        </pc:spChg>
        <pc:spChg chg="add del mod ord">
          <ac:chgData name="Dr. Isabela Espindola" userId="93d05723-5f31-4ab1-aa4d-1f8150443be0" providerId="ADAL" clId="{6F504433-541E-42CC-B37A-20996A8ABA3F}" dt="2024-04-12T13:54:22.657" v="433" actId="478"/>
          <ac:spMkLst>
            <pc:docMk/>
            <pc:sldMk cId="1496560804" sldId="8327"/>
            <ac:spMk id="3" creationId="{00FC9FD4-A69D-AEA8-711E-C1F38900F443}"/>
          </ac:spMkLst>
        </pc:spChg>
        <pc:spChg chg="del mod">
          <ac:chgData name="Dr. Isabela Espindola" userId="93d05723-5f31-4ab1-aa4d-1f8150443be0" providerId="ADAL" clId="{6F504433-541E-42CC-B37A-20996A8ABA3F}" dt="2024-04-12T13:03:01.456" v="161"/>
          <ac:spMkLst>
            <pc:docMk/>
            <pc:sldMk cId="1496560804" sldId="8327"/>
            <ac:spMk id="4" creationId="{12910198-8878-45D5-A671-75CC9ECD002F}"/>
          </ac:spMkLst>
        </pc:spChg>
        <pc:spChg chg="del">
          <ac:chgData name="Dr. Isabela Espindola" userId="93d05723-5f31-4ab1-aa4d-1f8150443be0" providerId="ADAL" clId="{6F504433-541E-42CC-B37A-20996A8ABA3F}" dt="2024-04-19T13:26:39.744" v="647" actId="478"/>
          <ac:spMkLst>
            <pc:docMk/>
            <pc:sldMk cId="1496560804" sldId="8327"/>
            <ac:spMk id="5" creationId="{6E8A980B-4184-4D83-A624-C11C40B5F8D3}"/>
          </ac:spMkLst>
        </pc:spChg>
        <pc:spChg chg="del">
          <ac:chgData name="Dr. Isabela Espindola" userId="93d05723-5f31-4ab1-aa4d-1f8150443be0" providerId="ADAL" clId="{6F504433-541E-42CC-B37A-20996A8ABA3F}" dt="2024-04-19T13:26:39.744" v="647" actId="478"/>
          <ac:spMkLst>
            <pc:docMk/>
            <pc:sldMk cId="1496560804" sldId="8327"/>
            <ac:spMk id="6" creationId="{BDDC9886-6D4E-42CA-B970-F3FC4C14FB25}"/>
          </ac:spMkLst>
        </pc:spChg>
        <pc:spChg chg="del">
          <ac:chgData name="Dr. Isabela Espindola" userId="93d05723-5f31-4ab1-aa4d-1f8150443be0" providerId="ADAL" clId="{6F504433-541E-42CC-B37A-20996A8ABA3F}" dt="2024-04-19T13:26:39.744" v="647" actId="478"/>
          <ac:spMkLst>
            <pc:docMk/>
            <pc:sldMk cId="1496560804" sldId="8327"/>
            <ac:spMk id="10" creationId="{42C07371-BF3E-4FFF-B332-46B55976E54E}"/>
          </ac:spMkLst>
        </pc:spChg>
        <pc:spChg chg="del">
          <ac:chgData name="Dr. Isabela Espindola" userId="93d05723-5f31-4ab1-aa4d-1f8150443be0" providerId="ADAL" clId="{6F504433-541E-42CC-B37A-20996A8ABA3F}" dt="2024-04-19T13:26:39.744" v="647" actId="478"/>
          <ac:spMkLst>
            <pc:docMk/>
            <pc:sldMk cId="1496560804" sldId="8327"/>
            <ac:spMk id="14" creationId="{587424CD-FE29-463F-882F-98851808BBA9}"/>
          </ac:spMkLst>
        </pc:spChg>
        <pc:spChg chg="del">
          <ac:chgData name="Dr. Isabela Espindola" userId="93d05723-5f31-4ab1-aa4d-1f8150443be0" providerId="ADAL" clId="{6F504433-541E-42CC-B37A-20996A8ABA3F}" dt="2024-04-19T13:26:39.744" v="647" actId="478"/>
          <ac:spMkLst>
            <pc:docMk/>
            <pc:sldMk cId="1496560804" sldId="8327"/>
            <ac:spMk id="18" creationId="{70843E2E-18A3-4756-A7E7-85D0D690C82C}"/>
          </ac:spMkLst>
        </pc:spChg>
        <pc:spChg chg="del">
          <ac:chgData name="Dr. Isabela Espindola" userId="93d05723-5f31-4ab1-aa4d-1f8150443be0" providerId="ADAL" clId="{6F504433-541E-42CC-B37A-20996A8ABA3F}" dt="2024-04-19T13:26:39.744" v="647" actId="478"/>
          <ac:spMkLst>
            <pc:docMk/>
            <pc:sldMk cId="1496560804" sldId="8327"/>
            <ac:spMk id="22" creationId="{ADA2FD0D-E0D1-4158-8007-F5E5CA32AAE9}"/>
          </ac:spMkLst>
        </pc:spChg>
        <pc:spChg chg="mod">
          <ac:chgData name="Dr. Isabela Espindola" userId="93d05723-5f31-4ab1-aa4d-1f8150443be0" providerId="ADAL" clId="{6F504433-541E-42CC-B37A-20996A8ABA3F}" dt="2024-04-19T13:27:03.904" v="653" actId="255"/>
          <ac:spMkLst>
            <pc:docMk/>
            <pc:sldMk cId="1496560804" sldId="8327"/>
            <ac:spMk id="23" creationId="{0E5A5DD6-51E5-1186-E906-9005A2ACAE5A}"/>
          </ac:spMkLst>
        </pc:spChg>
        <pc:spChg chg="mod">
          <ac:chgData name="Dr. Isabela Espindola" userId="93d05723-5f31-4ab1-aa4d-1f8150443be0" providerId="ADAL" clId="{6F504433-541E-42CC-B37A-20996A8ABA3F}" dt="2024-04-19T13:26:55.179" v="651" actId="255"/>
          <ac:spMkLst>
            <pc:docMk/>
            <pc:sldMk cId="1496560804" sldId="8327"/>
            <ac:spMk id="24" creationId="{3CC92490-2C80-76FB-7B42-4BEB1D3BEDA3}"/>
          </ac:spMkLst>
        </pc:spChg>
        <pc:spChg chg="mod">
          <ac:chgData name="Dr. Isabela Espindola" userId="93d05723-5f31-4ab1-aa4d-1f8150443be0" providerId="ADAL" clId="{6F504433-541E-42CC-B37A-20996A8ABA3F}" dt="2024-04-19T13:27:12.713" v="655" actId="255"/>
          <ac:spMkLst>
            <pc:docMk/>
            <pc:sldMk cId="1496560804" sldId="8327"/>
            <ac:spMk id="25" creationId="{E4C7BEB6-BFA1-3858-73AC-619C3C75ABFA}"/>
          </ac:spMkLst>
        </pc:spChg>
        <pc:spChg chg="mod">
          <ac:chgData name="Dr. Isabela Espindola" userId="93d05723-5f31-4ab1-aa4d-1f8150443be0" providerId="ADAL" clId="{6F504433-541E-42CC-B37A-20996A8ABA3F}" dt="2024-04-19T13:26:59.271" v="652" actId="255"/>
          <ac:spMkLst>
            <pc:docMk/>
            <pc:sldMk cId="1496560804" sldId="8327"/>
            <ac:spMk id="26" creationId="{B2718941-159B-AE1D-27E0-85B934786EB3}"/>
          </ac:spMkLst>
        </pc:spChg>
        <pc:spChg chg="mod">
          <ac:chgData name="Dr. Isabela Espindola" userId="93d05723-5f31-4ab1-aa4d-1f8150443be0" providerId="ADAL" clId="{6F504433-541E-42CC-B37A-20996A8ABA3F}" dt="2024-04-19T13:27:08.697" v="654" actId="255"/>
          <ac:spMkLst>
            <pc:docMk/>
            <pc:sldMk cId="1496560804" sldId="8327"/>
            <ac:spMk id="27" creationId="{365A07FB-5396-A1E6-FDF7-506157F5813B}"/>
          </ac:spMkLst>
        </pc:spChg>
        <pc:grpChg chg="add mod">
          <ac:chgData name="Dr. Isabela Espindola" userId="93d05723-5f31-4ab1-aa4d-1f8150443be0" providerId="ADAL" clId="{6F504433-541E-42CC-B37A-20996A8ABA3F}" dt="2024-04-19T13:27:23.731" v="656" actId="1076"/>
          <ac:grpSpMkLst>
            <pc:docMk/>
            <pc:sldMk cId="1496560804" sldId="8327"/>
            <ac:grpSpMk id="3" creationId="{68FD37C5-14B7-A0E2-FBBE-BA988EC3F17E}"/>
          </ac:grpSpMkLst>
        </pc:grpChg>
        <pc:grpChg chg="mod">
          <ac:chgData name="Dr. Isabela Espindola" userId="93d05723-5f31-4ab1-aa4d-1f8150443be0" providerId="ADAL" clId="{6F504433-541E-42CC-B37A-20996A8ABA3F}" dt="2024-04-19T13:26:41.117" v="648"/>
          <ac:grpSpMkLst>
            <pc:docMk/>
            <pc:sldMk cId="1496560804" sldId="8327"/>
            <ac:grpSpMk id="4" creationId="{A75FAA54-90CC-D8EB-6644-D5415FE1A984}"/>
          </ac:grpSpMkLst>
        </pc:grpChg>
        <pc:grpChg chg="del mod">
          <ac:chgData name="Dr. Isabela Espindola" userId="93d05723-5f31-4ab1-aa4d-1f8150443be0" providerId="ADAL" clId="{6F504433-541E-42CC-B37A-20996A8ABA3F}" dt="2024-04-19T13:26:39.744" v="647" actId="478"/>
          <ac:grpSpMkLst>
            <pc:docMk/>
            <pc:sldMk cId="1496560804" sldId="8327"/>
            <ac:grpSpMk id="7" creationId="{32C23BDA-97DF-4238-9AEF-80EEFB4593DE}"/>
          </ac:grpSpMkLst>
        </pc:grpChg>
        <pc:grpChg chg="del">
          <ac:chgData name="Dr. Isabela Espindola" userId="93d05723-5f31-4ab1-aa4d-1f8150443be0" providerId="ADAL" clId="{6F504433-541E-42CC-B37A-20996A8ABA3F}" dt="2024-04-19T13:26:39.744" v="647" actId="478"/>
          <ac:grpSpMkLst>
            <pc:docMk/>
            <pc:sldMk cId="1496560804" sldId="8327"/>
            <ac:grpSpMk id="11" creationId="{B8FC2208-781F-461E-8A68-33DEA85E0EC7}"/>
          </ac:grpSpMkLst>
        </pc:grpChg>
        <pc:grpChg chg="del">
          <ac:chgData name="Dr. Isabela Espindola" userId="93d05723-5f31-4ab1-aa4d-1f8150443be0" providerId="ADAL" clId="{6F504433-541E-42CC-B37A-20996A8ABA3F}" dt="2024-04-19T13:26:39.744" v="647" actId="478"/>
          <ac:grpSpMkLst>
            <pc:docMk/>
            <pc:sldMk cId="1496560804" sldId="8327"/>
            <ac:grpSpMk id="15" creationId="{97A77743-CC35-422A-8D22-3C9E55C97513}"/>
          </ac:grpSpMkLst>
        </pc:grpChg>
        <pc:grpChg chg="del">
          <ac:chgData name="Dr. Isabela Espindola" userId="93d05723-5f31-4ab1-aa4d-1f8150443be0" providerId="ADAL" clId="{6F504433-541E-42CC-B37A-20996A8ABA3F}" dt="2024-04-19T13:26:39.744" v="647" actId="478"/>
          <ac:grpSpMkLst>
            <pc:docMk/>
            <pc:sldMk cId="1496560804" sldId="8327"/>
            <ac:grpSpMk id="19" creationId="{306EA453-D493-46FD-86AC-ECBAC80D4A87}"/>
          </ac:grpSpMkLst>
        </pc:grpChg>
      </pc:sldChg>
      <pc:sldChg chg="addSp delSp modSp add mod modClrScheme chgLayout">
        <pc:chgData name="Dr. Isabela Espindola" userId="93d05723-5f31-4ab1-aa4d-1f8150443be0" providerId="ADAL" clId="{6F504433-541E-42CC-B37A-20996A8ABA3F}" dt="2024-04-23T09:47:53.058" v="910" actId="123"/>
        <pc:sldMkLst>
          <pc:docMk/>
          <pc:sldMk cId="4260281872" sldId="8328"/>
        </pc:sldMkLst>
        <pc:spChg chg="add mod ord">
          <ac:chgData name="Dr. Isabela Espindola" userId="93d05723-5f31-4ab1-aa4d-1f8150443be0" providerId="ADAL" clId="{6F504433-541E-42CC-B37A-20996A8ABA3F}" dt="2024-04-12T13:04:11.620" v="188"/>
          <ac:spMkLst>
            <pc:docMk/>
            <pc:sldMk cId="4260281872" sldId="8328"/>
            <ac:spMk id="2" creationId="{41B2D3AB-1E84-9CAB-9B9D-61750CCB296C}"/>
          </ac:spMkLst>
        </pc:spChg>
        <pc:spChg chg="add mod ord">
          <ac:chgData name="Dr. Isabela Espindola" userId="93d05723-5f31-4ab1-aa4d-1f8150443be0" providerId="ADAL" clId="{6F504433-541E-42CC-B37A-20996A8ABA3F}" dt="2024-04-23T09:47:53.058" v="910" actId="123"/>
          <ac:spMkLst>
            <pc:docMk/>
            <pc:sldMk cId="4260281872" sldId="8328"/>
            <ac:spMk id="3" creationId="{FA88C196-2ED4-52B5-B369-972E0C7CC5E4}"/>
          </ac:spMkLst>
        </pc:spChg>
        <pc:spChg chg="del mod">
          <ac:chgData name="Dr. Isabela Espindola" userId="93d05723-5f31-4ab1-aa4d-1f8150443be0" providerId="ADAL" clId="{6F504433-541E-42CC-B37A-20996A8ABA3F}" dt="2024-04-12T13:04:19.066" v="190" actId="478"/>
          <ac:spMkLst>
            <pc:docMk/>
            <pc:sldMk cId="4260281872" sldId="8328"/>
            <ac:spMk id="15" creationId="{290C94E8-D8FE-48E0-A41B-C8E2A2362D30}"/>
          </ac:spMkLst>
        </pc:spChg>
        <pc:spChg chg="del mod ord">
          <ac:chgData name="Dr. Isabela Espindola" userId="93d05723-5f31-4ab1-aa4d-1f8150443be0" providerId="ADAL" clId="{6F504433-541E-42CC-B37A-20996A8ABA3F}" dt="2024-04-12T13:04:10.428" v="187" actId="700"/>
          <ac:spMkLst>
            <pc:docMk/>
            <pc:sldMk cId="4260281872" sldId="8328"/>
            <ac:spMk id="77" creationId="{00000000-0000-0000-0000-000000000000}"/>
          </ac:spMkLst>
        </pc:spChg>
      </pc:sldChg>
      <pc:sldChg chg="addSp delSp modSp add mod chgLayout">
        <pc:chgData name="Dr. Isabela Espindola" userId="93d05723-5f31-4ab1-aa4d-1f8150443be0" providerId="ADAL" clId="{6F504433-541E-42CC-B37A-20996A8ABA3F}" dt="2024-04-12T13:04:40.081" v="200" actId="20577"/>
        <pc:sldMkLst>
          <pc:docMk/>
          <pc:sldMk cId="1691316074" sldId="8329"/>
        </pc:sldMkLst>
        <pc:spChg chg="add mod ord">
          <ac:chgData name="Dr. Isabela Espindola" userId="93d05723-5f31-4ab1-aa4d-1f8150443be0" providerId="ADAL" clId="{6F504433-541E-42CC-B37A-20996A8ABA3F}" dt="2024-04-12T13:04:40.081" v="200" actId="20577"/>
          <ac:spMkLst>
            <pc:docMk/>
            <pc:sldMk cId="1691316074" sldId="8329"/>
            <ac:spMk id="2" creationId="{C3BFC9A1-99E4-1A12-7BFD-A4D58F3019D5}"/>
          </ac:spMkLst>
        </pc:spChg>
        <pc:spChg chg="add mod ord">
          <ac:chgData name="Dr. Isabela Espindola" userId="93d05723-5f31-4ab1-aa4d-1f8150443be0" providerId="ADAL" clId="{6F504433-541E-42CC-B37A-20996A8ABA3F}" dt="2024-04-12T13:04:38.005" v="198" actId="700"/>
          <ac:spMkLst>
            <pc:docMk/>
            <pc:sldMk cId="1691316074" sldId="8329"/>
            <ac:spMk id="3" creationId="{7A202B26-DF00-8C67-4B40-A9260678388B}"/>
          </ac:spMkLst>
        </pc:spChg>
        <pc:spChg chg="del mod">
          <ac:chgData name="Dr. Isabela Espindola" userId="93d05723-5f31-4ab1-aa4d-1f8150443be0" providerId="ADAL" clId="{6F504433-541E-42CC-B37A-20996A8ABA3F}" dt="2024-04-12T13:04:36.329" v="197"/>
          <ac:spMkLst>
            <pc:docMk/>
            <pc:sldMk cId="1691316074" sldId="8329"/>
            <ac:spMk id="4" creationId="{3A2A1666-115F-4A6D-B289-D5C8B30D76B9}"/>
          </ac:spMkLst>
        </pc:spChg>
      </pc:sldChg>
      <pc:sldChg chg="addSp delSp modSp add del mod modClrScheme chgLayout">
        <pc:chgData name="Dr. Isabela Espindola" userId="93d05723-5f31-4ab1-aa4d-1f8150443be0" providerId="ADAL" clId="{6F504433-541E-42CC-B37A-20996A8ABA3F}" dt="2024-04-19T13:29:18.167" v="676" actId="47"/>
        <pc:sldMkLst>
          <pc:docMk/>
          <pc:sldMk cId="4014240134" sldId="8330"/>
        </pc:sldMkLst>
        <pc:spChg chg="add mod ord">
          <ac:chgData name="Dr. Isabela Espindola" userId="93d05723-5f31-4ab1-aa4d-1f8150443be0" providerId="ADAL" clId="{6F504433-541E-42CC-B37A-20996A8ABA3F}" dt="2024-04-12T13:04:48.304" v="203" actId="6549"/>
          <ac:spMkLst>
            <pc:docMk/>
            <pc:sldMk cId="4014240134" sldId="8330"/>
            <ac:spMk id="2" creationId="{22627342-C290-EFC9-8BB2-DC3BA63F3B1C}"/>
          </ac:spMkLst>
        </pc:spChg>
        <pc:spChg chg="del">
          <ac:chgData name="Dr. Isabela Espindola" userId="93d05723-5f31-4ab1-aa4d-1f8150443be0" providerId="ADAL" clId="{6F504433-541E-42CC-B37A-20996A8ABA3F}" dt="2024-04-12T13:04:50.082" v="204" actId="478"/>
          <ac:spMkLst>
            <pc:docMk/>
            <pc:sldMk cId="4014240134" sldId="8330"/>
            <ac:spMk id="3" creationId="{A0C7FE05-502F-43C5-A23E-2FF0AAC47D95}"/>
          </ac:spMkLst>
        </pc:spChg>
        <pc:spChg chg="mod">
          <ac:chgData name="Dr. Isabela Espindola" userId="93d05723-5f31-4ab1-aa4d-1f8150443be0" providerId="ADAL" clId="{6F504433-541E-42CC-B37A-20996A8ABA3F}" dt="2024-04-12T13:05:04.238" v="207" actId="1076"/>
          <ac:spMkLst>
            <pc:docMk/>
            <pc:sldMk cId="4014240134" sldId="8330"/>
            <ac:spMk id="4" creationId="{5B9DA322-AE79-46A2-8211-DDEAA6503744}"/>
          </ac:spMkLst>
        </pc:spChg>
        <pc:spChg chg="add del mod ord">
          <ac:chgData name="Dr. Isabela Espindola" userId="93d05723-5f31-4ab1-aa4d-1f8150443be0" providerId="ADAL" clId="{6F504433-541E-42CC-B37A-20996A8ABA3F}" dt="2024-04-12T13:05:00.775" v="206" actId="478"/>
          <ac:spMkLst>
            <pc:docMk/>
            <pc:sldMk cId="4014240134" sldId="8330"/>
            <ac:spMk id="6" creationId="{B34B1A5B-0597-8C82-D76F-AC85D9BC7EFF}"/>
          </ac:spMkLst>
        </pc:spChg>
      </pc:sldChg>
      <pc:sldChg chg="addSp delSp modSp add del mod modClrScheme chgLayout">
        <pc:chgData name="Dr. Isabela Espindola" userId="93d05723-5f31-4ab1-aa4d-1f8150443be0" providerId="ADAL" clId="{6F504433-541E-42CC-B37A-20996A8ABA3F}" dt="2024-04-19T13:29:19.466" v="677" actId="47"/>
        <pc:sldMkLst>
          <pc:docMk/>
          <pc:sldMk cId="142062256" sldId="8331"/>
        </pc:sldMkLst>
        <pc:spChg chg="add mod ord">
          <ac:chgData name="Dr. Isabela Espindola" userId="93d05723-5f31-4ab1-aa4d-1f8150443be0" providerId="ADAL" clId="{6F504433-541E-42CC-B37A-20996A8ABA3F}" dt="2024-04-12T13:05:16.133" v="213" actId="20577"/>
          <ac:spMkLst>
            <pc:docMk/>
            <pc:sldMk cId="142062256" sldId="8331"/>
            <ac:spMk id="2" creationId="{41462E8D-0B3F-8563-F470-B34DA6C38670}"/>
          </ac:spMkLst>
        </pc:spChg>
        <pc:spChg chg="del mod">
          <ac:chgData name="Dr. Isabela Espindola" userId="93d05723-5f31-4ab1-aa4d-1f8150443be0" providerId="ADAL" clId="{6F504433-541E-42CC-B37A-20996A8ABA3F}" dt="2024-04-12T13:05:10.549" v="210"/>
          <ac:spMkLst>
            <pc:docMk/>
            <pc:sldMk cId="142062256" sldId="8331"/>
            <ac:spMk id="3" creationId="{6E915E81-0B52-4173-AFA4-A8058523DE62}"/>
          </ac:spMkLst>
        </pc:spChg>
        <pc:spChg chg="add mod ord">
          <ac:chgData name="Dr. Isabela Espindola" userId="93d05723-5f31-4ab1-aa4d-1f8150443be0" providerId="ADAL" clId="{6F504433-541E-42CC-B37A-20996A8ABA3F}" dt="2024-04-12T13:05:13.827" v="211" actId="700"/>
          <ac:spMkLst>
            <pc:docMk/>
            <pc:sldMk cId="142062256" sldId="8331"/>
            <ac:spMk id="6" creationId="{4A86AB2C-38E9-515F-A013-000D330530D0}"/>
          </ac:spMkLst>
        </pc:spChg>
      </pc:sldChg>
      <pc:sldChg chg="addSp delSp modSp add mod modAnim chgLayout modNotesTx">
        <pc:chgData name="Dr. Isabela Espindola" userId="93d05723-5f31-4ab1-aa4d-1f8150443be0" providerId="ADAL" clId="{6F504433-541E-42CC-B37A-20996A8ABA3F}" dt="2024-04-19T13:29:31.859" v="679" actId="14100"/>
        <pc:sldMkLst>
          <pc:docMk/>
          <pc:sldMk cId="1553017559" sldId="8332"/>
        </pc:sldMkLst>
        <pc:spChg chg="add mod ord">
          <ac:chgData name="Dr. Isabela Espindola" userId="93d05723-5f31-4ab1-aa4d-1f8150443be0" providerId="ADAL" clId="{6F504433-541E-42CC-B37A-20996A8ABA3F}" dt="2024-04-12T13:05:29.444" v="216"/>
          <ac:spMkLst>
            <pc:docMk/>
            <pc:sldMk cId="1553017559" sldId="8332"/>
            <ac:spMk id="3" creationId="{6B3936A2-F982-47DB-CB0F-484A082B1CDB}"/>
          </ac:spMkLst>
        </pc:spChg>
        <pc:spChg chg="add del mod ord">
          <ac:chgData name="Dr. Isabela Espindola" userId="93d05723-5f31-4ab1-aa4d-1f8150443be0" providerId="ADAL" clId="{6F504433-541E-42CC-B37A-20996A8ABA3F}" dt="2024-04-19T13:28:51.791" v="668" actId="478"/>
          <ac:spMkLst>
            <pc:docMk/>
            <pc:sldMk cId="1553017559" sldId="8332"/>
            <ac:spMk id="4" creationId="{2BA172CD-C4A6-9360-AACA-368A614A859F}"/>
          </ac:spMkLst>
        </pc:spChg>
        <pc:spChg chg="mod">
          <ac:chgData name="Dr. Isabela Espindola" userId="93d05723-5f31-4ab1-aa4d-1f8150443be0" providerId="ADAL" clId="{6F504433-541E-42CC-B37A-20996A8ABA3F}" dt="2024-04-19T13:29:31.859" v="679" actId="14100"/>
          <ac:spMkLst>
            <pc:docMk/>
            <pc:sldMk cId="1553017559" sldId="8332"/>
            <ac:spMk id="6" creationId="{5D908877-A430-F94B-41A2-25CED7937888}"/>
          </ac:spMkLst>
        </pc:spChg>
        <pc:spChg chg="del mod">
          <ac:chgData name="Dr. Isabela Espindola" userId="93d05723-5f31-4ab1-aa4d-1f8150443be0" providerId="ADAL" clId="{6F504433-541E-42CC-B37A-20996A8ABA3F}" dt="2024-04-12T13:05:28.754" v="215" actId="700"/>
          <ac:spMkLst>
            <pc:docMk/>
            <pc:sldMk cId="1553017559" sldId="8332"/>
            <ac:spMk id="7" creationId="{00000000-0000-0000-0000-000000000000}"/>
          </ac:spMkLst>
        </pc:spChg>
        <pc:grpChg chg="add mod">
          <ac:chgData name="Dr. Isabela Espindola" userId="93d05723-5f31-4ab1-aa4d-1f8150443be0" providerId="ADAL" clId="{6F504433-541E-42CC-B37A-20996A8ABA3F}" dt="2024-04-19T13:28:59.226" v="674" actId="1076"/>
          <ac:grpSpMkLst>
            <pc:docMk/>
            <pc:sldMk cId="1553017559" sldId="8332"/>
            <ac:grpSpMk id="5" creationId="{26511B51-63A2-F355-5936-44F5F3630069}"/>
          </ac:grpSpMkLst>
        </pc:grpChg>
        <pc:picChg chg="mod">
          <ac:chgData name="Dr. Isabela Espindola" userId="93d05723-5f31-4ab1-aa4d-1f8150443be0" providerId="ADAL" clId="{6F504433-541E-42CC-B37A-20996A8ABA3F}" dt="2024-04-19T13:28:52.526" v="669"/>
          <ac:picMkLst>
            <pc:docMk/>
            <pc:sldMk cId="1553017559" sldId="8332"/>
            <ac:picMk id="7" creationId="{DF78B1D5-5DDC-4C87-A2B6-B23E9D4FD370}"/>
          </ac:picMkLst>
        </pc:picChg>
      </pc:sldChg>
      <pc:sldChg chg="addSp delSp modSp add mod modClrScheme chgLayout">
        <pc:chgData name="Dr. Isabela Espindola" userId="93d05723-5f31-4ab1-aa4d-1f8150443be0" providerId="ADAL" clId="{6F504433-541E-42CC-B37A-20996A8ABA3F}" dt="2024-04-12T13:05:37.836" v="222" actId="20577"/>
        <pc:sldMkLst>
          <pc:docMk/>
          <pc:sldMk cId="1334921327" sldId="8333"/>
        </pc:sldMkLst>
        <pc:spChg chg="add mod ord">
          <ac:chgData name="Dr. Isabela Espindola" userId="93d05723-5f31-4ab1-aa4d-1f8150443be0" providerId="ADAL" clId="{6F504433-541E-42CC-B37A-20996A8ABA3F}" dt="2024-04-12T13:05:37.836" v="222" actId="20577"/>
          <ac:spMkLst>
            <pc:docMk/>
            <pc:sldMk cId="1334921327" sldId="8333"/>
            <ac:spMk id="2" creationId="{739B05CA-A6DC-94C4-D368-07E8C62B499D}"/>
          </ac:spMkLst>
        </pc:spChg>
        <pc:spChg chg="del mod">
          <ac:chgData name="Dr. Isabela Espindola" userId="93d05723-5f31-4ab1-aa4d-1f8150443be0" providerId="ADAL" clId="{6F504433-541E-42CC-B37A-20996A8ABA3F}" dt="2024-04-12T13:05:34.329" v="219"/>
          <ac:spMkLst>
            <pc:docMk/>
            <pc:sldMk cId="1334921327" sldId="8333"/>
            <ac:spMk id="3" creationId="{9939BA97-7674-4D44-A67A-0CD01D0A9999}"/>
          </ac:spMkLst>
        </pc:spChg>
        <pc:spChg chg="add mod ord">
          <ac:chgData name="Dr. Isabela Espindola" userId="93d05723-5f31-4ab1-aa4d-1f8150443be0" providerId="ADAL" clId="{6F504433-541E-42CC-B37A-20996A8ABA3F}" dt="2024-04-12T13:05:36.312" v="220" actId="700"/>
          <ac:spMkLst>
            <pc:docMk/>
            <pc:sldMk cId="1334921327" sldId="8333"/>
            <ac:spMk id="5" creationId="{9A9C5904-4F71-B423-D4F8-DA34B7FA91D3}"/>
          </ac:spMkLst>
        </pc:spChg>
      </pc:sldChg>
      <pc:sldChg chg="addSp delSp modSp add mod chgLayout">
        <pc:chgData name="Dr. Isabela Espindola" userId="93d05723-5f31-4ab1-aa4d-1f8150443be0" providerId="ADAL" clId="{6F504433-541E-42CC-B37A-20996A8ABA3F}" dt="2024-04-12T13:05:45.813" v="225"/>
        <pc:sldMkLst>
          <pc:docMk/>
          <pc:sldMk cId="203304812" sldId="8334"/>
        </pc:sldMkLst>
        <pc:spChg chg="del mod">
          <ac:chgData name="Dr. Isabela Espindola" userId="93d05723-5f31-4ab1-aa4d-1f8150443be0" providerId="ADAL" clId="{6F504433-541E-42CC-B37A-20996A8ABA3F}" dt="2024-04-12T13:05:45.117" v="224" actId="700"/>
          <ac:spMkLst>
            <pc:docMk/>
            <pc:sldMk cId="203304812" sldId="8334"/>
            <ac:spMk id="2" creationId="{685ED9CE-05CA-85C9-CC22-F21BEE8FA113}"/>
          </ac:spMkLst>
        </pc:spChg>
        <pc:spChg chg="add mod ord">
          <ac:chgData name="Dr. Isabela Espindola" userId="93d05723-5f31-4ab1-aa4d-1f8150443be0" providerId="ADAL" clId="{6F504433-541E-42CC-B37A-20996A8ABA3F}" dt="2024-04-12T13:05:45.813" v="225"/>
          <ac:spMkLst>
            <pc:docMk/>
            <pc:sldMk cId="203304812" sldId="8334"/>
            <ac:spMk id="3" creationId="{1C3EBEB6-9AFF-21B7-52FE-8482B78E3B9B}"/>
          </ac:spMkLst>
        </pc:spChg>
        <pc:spChg chg="add mod ord">
          <ac:chgData name="Dr. Isabela Espindola" userId="93d05723-5f31-4ab1-aa4d-1f8150443be0" providerId="ADAL" clId="{6F504433-541E-42CC-B37A-20996A8ABA3F}" dt="2024-04-12T13:05:45.117" v="224" actId="700"/>
          <ac:spMkLst>
            <pc:docMk/>
            <pc:sldMk cId="203304812" sldId="8334"/>
            <ac:spMk id="9" creationId="{42427B43-3DBC-7A28-B810-7F08FF22DCB7}"/>
          </ac:spMkLst>
        </pc:spChg>
      </pc:sldChg>
      <pc:sldChg chg="addSp delSp modSp add mod ord">
        <pc:chgData name="Dr. Isabela Espindola" userId="93d05723-5f31-4ab1-aa4d-1f8150443be0" providerId="ADAL" clId="{6F504433-541E-42CC-B37A-20996A8ABA3F}" dt="2024-04-23T08:53:05.515" v="822" actId="6549"/>
        <pc:sldMkLst>
          <pc:docMk/>
          <pc:sldMk cId="1700173923" sldId="8335"/>
        </pc:sldMkLst>
        <pc:spChg chg="mod">
          <ac:chgData name="Dr. Isabela Espindola" userId="93d05723-5f31-4ab1-aa4d-1f8150443be0" providerId="ADAL" clId="{6F504433-541E-42CC-B37A-20996A8ABA3F}" dt="2024-04-23T08:53:02.135" v="820" actId="1076"/>
          <ac:spMkLst>
            <pc:docMk/>
            <pc:sldMk cId="1700173923" sldId="8335"/>
            <ac:spMk id="2" creationId="{56B16E99-0F0E-80E2-8573-7008ACB71DCF}"/>
          </ac:spMkLst>
        </pc:spChg>
        <pc:spChg chg="add mod">
          <ac:chgData name="Dr. Isabela Espindola" userId="93d05723-5f31-4ab1-aa4d-1f8150443be0" providerId="ADAL" clId="{6F504433-541E-42CC-B37A-20996A8ABA3F}" dt="2024-04-12T13:06:03.090" v="234"/>
          <ac:spMkLst>
            <pc:docMk/>
            <pc:sldMk cId="1700173923" sldId="8335"/>
            <ac:spMk id="3" creationId="{D0A002E4-8309-CDCD-31BA-ECFA6BFD9E6F}"/>
          </ac:spMkLst>
        </pc:spChg>
        <pc:spChg chg="mod">
          <ac:chgData name="Dr. Isabela Espindola" userId="93d05723-5f31-4ab1-aa4d-1f8150443be0" providerId="ADAL" clId="{6F504433-541E-42CC-B37A-20996A8ABA3F}" dt="2024-04-23T08:53:05.515" v="822" actId="6549"/>
          <ac:spMkLst>
            <pc:docMk/>
            <pc:sldMk cId="1700173923" sldId="8335"/>
            <ac:spMk id="5" creationId="{CAB2A73F-D593-162C-1E85-0A2322D2053E}"/>
          </ac:spMkLst>
        </pc:spChg>
        <pc:spChg chg="del mod">
          <ac:chgData name="Dr. Isabela Espindola" userId="93d05723-5f31-4ab1-aa4d-1f8150443be0" providerId="ADAL" clId="{6F504433-541E-42CC-B37A-20996A8ABA3F}" dt="2024-04-23T08:52:42.220" v="810" actId="478"/>
          <ac:spMkLst>
            <pc:docMk/>
            <pc:sldMk cId="1700173923" sldId="8335"/>
            <ac:spMk id="6" creationId="{AD053906-E066-0B08-C2DD-6D0E15CB2B08}"/>
          </ac:spMkLst>
        </pc:spChg>
        <pc:spChg chg="mod">
          <ac:chgData name="Dr. Isabela Espindola" userId="93d05723-5f31-4ab1-aa4d-1f8150443be0" providerId="ADAL" clId="{6F504433-541E-42CC-B37A-20996A8ABA3F}" dt="2024-04-19T13:33:45.792" v="724" actId="1036"/>
          <ac:spMkLst>
            <pc:docMk/>
            <pc:sldMk cId="1700173923" sldId="8335"/>
            <ac:spMk id="7" creationId="{3E025417-3633-C1E3-AEBD-1A62027BF021}"/>
          </ac:spMkLst>
        </pc:spChg>
        <pc:spChg chg="del">
          <ac:chgData name="Dr. Isabela Espindola" userId="93d05723-5f31-4ab1-aa4d-1f8150443be0" providerId="ADAL" clId="{6F504433-541E-42CC-B37A-20996A8ABA3F}" dt="2024-04-12T13:05:57.822" v="233" actId="478"/>
          <ac:spMkLst>
            <pc:docMk/>
            <pc:sldMk cId="1700173923" sldId="8335"/>
            <ac:spMk id="11" creationId="{3DAEFAE1-FB3D-B10F-99ED-54730170088F}"/>
          </ac:spMkLst>
        </pc:spChg>
        <pc:picChg chg="mod">
          <ac:chgData name="Dr. Isabela Espindola" userId="93d05723-5f31-4ab1-aa4d-1f8150443be0" providerId="ADAL" clId="{6F504433-541E-42CC-B37A-20996A8ABA3F}" dt="2024-04-23T08:53:02.952" v="821" actId="1076"/>
          <ac:picMkLst>
            <pc:docMk/>
            <pc:sldMk cId="1700173923" sldId="8335"/>
            <ac:picMk id="4" creationId="{D3CB4B49-C199-80BF-9FBC-D4D94C1B1461}"/>
          </ac:picMkLst>
        </pc:picChg>
        <pc:picChg chg="mod">
          <ac:chgData name="Dr. Isabela Espindola" userId="93d05723-5f31-4ab1-aa4d-1f8150443be0" providerId="ADAL" clId="{6F504433-541E-42CC-B37A-20996A8ABA3F}" dt="2024-04-19T13:33:45.792" v="724" actId="1036"/>
          <ac:picMkLst>
            <pc:docMk/>
            <pc:sldMk cId="1700173923" sldId="8335"/>
            <ac:picMk id="9" creationId="{6779AFB3-5062-5770-5670-AAC8EF3729AF}"/>
          </ac:picMkLst>
        </pc:picChg>
      </pc:sldChg>
      <pc:sldChg chg="addSp delSp modSp add mod modNotesTx">
        <pc:chgData name="Dr. Isabela Espindola" userId="93d05723-5f31-4ab1-aa4d-1f8150443be0" providerId="ADAL" clId="{6F504433-541E-42CC-B37A-20996A8ABA3F}" dt="2024-04-19T13:32:41.257" v="703" actId="1076"/>
        <pc:sldMkLst>
          <pc:docMk/>
          <pc:sldMk cId="1662508206" sldId="8336"/>
        </pc:sldMkLst>
        <pc:spChg chg="del">
          <ac:chgData name="Dr. Isabela Espindola" userId="93d05723-5f31-4ab1-aa4d-1f8150443be0" providerId="ADAL" clId="{6F504433-541E-42CC-B37A-20996A8ABA3F}" dt="2024-04-19T13:31:46.505" v="680" actId="478"/>
          <ac:spMkLst>
            <pc:docMk/>
            <pc:sldMk cId="1662508206" sldId="8336"/>
            <ac:spMk id="4" creationId="{7D6D81B8-4929-40A6-98EF-30D98C27471D}"/>
          </ac:spMkLst>
        </pc:spChg>
        <pc:spChg chg="del">
          <ac:chgData name="Dr. Isabela Espindola" userId="93d05723-5f31-4ab1-aa4d-1f8150443be0" providerId="ADAL" clId="{6F504433-541E-42CC-B37A-20996A8ABA3F}" dt="2024-04-19T13:31:47.519" v="681" actId="478"/>
          <ac:spMkLst>
            <pc:docMk/>
            <pc:sldMk cId="1662508206" sldId="8336"/>
            <ac:spMk id="5" creationId="{95020722-6FB0-4ADC-B506-509488C4B445}"/>
          </ac:spMkLst>
        </pc:spChg>
        <pc:spChg chg="del">
          <ac:chgData name="Dr. Isabela Espindola" userId="93d05723-5f31-4ab1-aa4d-1f8150443be0" providerId="ADAL" clId="{6F504433-541E-42CC-B37A-20996A8ABA3F}" dt="2024-04-19T13:31:51.024" v="685" actId="478"/>
          <ac:spMkLst>
            <pc:docMk/>
            <pc:sldMk cId="1662508206" sldId="8336"/>
            <ac:spMk id="6" creationId="{DEE81527-B222-4B4F-8E31-D94D53188213}"/>
          </ac:spMkLst>
        </pc:spChg>
        <pc:spChg chg="del mod">
          <ac:chgData name="Dr. Isabela Espindola" userId="93d05723-5f31-4ab1-aa4d-1f8150443be0" providerId="ADAL" clId="{6F504433-541E-42CC-B37A-20996A8ABA3F}" dt="2024-04-19T13:31:49.323" v="684" actId="478"/>
          <ac:spMkLst>
            <pc:docMk/>
            <pc:sldMk cId="1662508206" sldId="8336"/>
            <ac:spMk id="7" creationId="{7F5C649D-B376-4D59-B8C1-F667863D268C}"/>
          </ac:spMkLst>
        </pc:spChg>
        <pc:spChg chg="del">
          <ac:chgData name="Dr. Isabela Espindola" userId="93d05723-5f31-4ab1-aa4d-1f8150443be0" providerId="ADAL" clId="{6F504433-541E-42CC-B37A-20996A8ABA3F}" dt="2024-04-19T13:31:54.472" v="688" actId="478"/>
          <ac:spMkLst>
            <pc:docMk/>
            <pc:sldMk cId="1662508206" sldId="8336"/>
            <ac:spMk id="8" creationId="{0CE2D3FF-AAA1-415D-9EA7-E34273FB08B0}"/>
          </ac:spMkLst>
        </pc:spChg>
        <pc:spChg chg="del">
          <ac:chgData name="Dr. Isabela Espindola" userId="93d05723-5f31-4ab1-aa4d-1f8150443be0" providerId="ADAL" clId="{6F504433-541E-42CC-B37A-20996A8ABA3F}" dt="2024-04-19T13:31:52.059" v="686" actId="478"/>
          <ac:spMkLst>
            <pc:docMk/>
            <pc:sldMk cId="1662508206" sldId="8336"/>
            <ac:spMk id="9" creationId="{49371DC2-FF6A-4093-9023-A451B7868850}"/>
          </ac:spMkLst>
        </pc:spChg>
        <pc:spChg chg="add mod">
          <ac:chgData name="Dr. Isabela Espindola" userId="93d05723-5f31-4ab1-aa4d-1f8150443be0" providerId="ADAL" clId="{6F504433-541E-42CC-B37A-20996A8ABA3F}" dt="2024-04-19T13:32:41.257" v="703" actId="1076"/>
          <ac:spMkLst>
            <pc:docMk/>
            <pc:sldMk cId="1662508206" sldId="8336"/>
            <ac:spMk id="15" creationId="{A406A1A9-99BA-5360-903D-5F313A89893B}"/>
          </ac:spMkLst>
        </pc:spChg>
        <pc:picChg chg="del">
          <ac:chgData name="Dr. Isabela Espindola" userId="93d05723-5f31-4ab1-aa4d-1f8150443be0" providerId="ADAL" clId="{6F504433-541E-42CC-B37A-20996A8ABA3F}" dt="2024-04-19T13:31:53.039" v="687" actId="478"/>
          <ac:picMkLst>
            <pc:docMk/>
            <pc:sldMk cId="1662508206" sldId="8336"/>
            <ac:picMk id="2" creationId="{DB725AD6-B3B0-34D2-3DF2-681D38308A3D}"/>
          </ac:picMkLst>
        </pc:picChg>
        <pc:picChg chg="del">
          <ac:chgData name="Dr. Isabela Espindola" userId="93d05723-5f31-4ab1-aa4d-1f8150443be0" providerId="ADAL" clId="{6F504433-541E-42CC-B37A-20996A8ABA3F}" dt="2024-04-19T13:31:47.971" v="682" actId="478"/>
          <ac:picMkLst>
            <pc:docMk/>
            <pc:sldMk cId="1662508206" sldId="8336"/>
            <ac:picMk id="10" creationId="{A2529AD6-FCFE-47A8-A7ED-F83B446F18BF}"/>
          </ac:picMkLst>
        </pc:picChg>
        <pc:picChg chg="add mod">
          <ac:chgData name="Dr. Isabela Espindola" userId="93d05723-5f31-4ab1-aa4d-1f8150443be0" providerId="ADAL" clId="{6F504433-541E-42CC-B37A-20996A8ABA3F}" dt="2024-04-19T13:32:14.782" v="692" actId="1076"/>
          <ac:picMkLst>
            <pc:docMk/>
            <pc:sldMk cId="1662508206" sldId="8336"/>
            <ac:picMk id="11" creationId="{69B1E06D-3C20-C052-533D-ECB06AD120F5}"/>
          </ac:picMkLst>
        </pc:picChg>
        <pc:picChg chg="add mod">
          <ac:chgData name="Dr. Isabela Espindola" userId="93d05723-5f31-4ab1-aa4d-1f8150443be0" providerId="ADAL" clId="{6F504433-541E-42CC-B37A-20996A8ABA3F}" dt="2024-04-19T13:32:20.421" v="695" actId="1076"/>
          <ac:picMkLst>
            <pc:docMk/>
            <pc:sldMk cId="1662508206" sldId="8336"/>
            <ac:picMk id="12" creationId="{B6288FB9-932E-30BE-FDD0-E7FF14E77122}"/>
          </ac:picMkLst>
        </pc:picChg>
        <pc:picChg chg="add mod">
          <ac:chgData name="Dr. Isabela Espindola" userId="93d05723-5f31-4ab1-aa4d-1f8150443be0" providerId="ADAL" clId="{6F504433-541E-42CC-B37A-20996A8ABA3F}" dt="2024-04-19T13:32:18.738" v="694" actId="1076"/>
          <ac:picMkLst>
            <pc:docMk/>
            <pc:sldMk cId="1662508206" sldId="8336"/>
            <ac:picMk id="13" creationId="{04E0F894-A39B-A92D-BDE5-C8B179161819}"/>
          </ac:picMkLst>
        </pc:picChg>
        <pc:picChg chg="add mod">
          <ac:chgData name="Dr. Isabela Espindola" userId="93d05723-5f31-4ab1-aa4d-1f8150443be0" providerId="ADAL" clId="{6F504433-541E-42CC-B37A-20996A8ABA3F}" dt="2024-04-19T13:32:17.181" v="693" actId="1076"/>
          <ac:picMkLst>
            <pc:docMk/>
            <pc:sldMk cId="1662508206" sldId="8336"/>
            <ac:picMk id="14" creationId="{B834DB59-C9EF-412C-EA1B-B8307D14AFE2}"/>
          </ac:picMkLst>
        </pc:picChg>
      </pc:sldChg>
      <pc:sldChg chg="modSp add del mod ord">
        <pc:chgData name="Dr. Isabela Espindola" userId="93d05723-5f31-4ab1-aa4d-1f8150443be0" providerId="ADAL" clId="{6F504433-541E-42CC-B37A-20996A8ABA3F}" dt="2024-04-12T13:55:50.879" v="441" actId="2696"/>
        <pc:sldMkLst>
          <pc:docMk/>
          <pc:sldMk cId="3365305406" sldId="8336"/>
        </pc:sldMkLst>
        <pc:spChg chg="mod">
          <ac:chgData name="Dr. Isabela Espindola" userId="93d05723-5f31-4ab1-aa4d-1f8150443be0" providerId="ADAL" clId="{6F504433-541E-42CC-B37A-20996A8ABA3F}" dt="2024-04-12T12:59:44.576" v="143" actId="1076"/>
          <ac:spMkLst>
            <pc:docMk/>
            <pc:sldMk cId="3365305406" sldId="8336"/>
            <ac:spMk id="3" creationId="{EAB61C7D-2430-4FEF-A407-76202EA36DA9}"/>
          </ac:spMkLst>
        </pc:spChg>
      </pc:sldChg>
      <pc:sldChg chg="add del">
        <pc:chgData name="Dr. Isabela Espindola" userId="93d05723-5f31-4ab1-aa4d-1f8150443be0" providerId="ADAL" clId="{6F504433-541E-42CC-B37A-20996A8ABA3F}" dt="2024-04-12T13:07:56.579" v="261" actId="47"/>
        <pc:sldMkLst>
          <pc:docMk/>
          <pc:sldMk cId="3106189821" sldId="8337"/>
        </pc:sldMkLst>
      </pc:sldChg>
      <pc:sldChg chg="add del">
        <pc:chgData name="Dr. Isabela Espindola" userId="93d05723-5f31-4ab1-aa4d-1f8150443be0" providerId="ADAL" clId="{6F504433-541E-42CC-B37A-20996A8ABA3F}" dt="2024-04-12T13:09:24.029" v="289" actId="47"/>
        <pc:sldMkLst>
          <pc:docMk/>
          <pc:sldMk cId="1122281391" sldId="8338"/>
        </pc:sldMkLst>
      </pc:sldChg>
      <pc:sldChg chg="addSp delSp modSp add del mod modClrScheme chgLayout">
        <pc:chgData name="Dr. Isabela Espindola" userId="93d05723-5f31-4ab1-aa4d-1f8150443be0" providerId="ADAL" clId="{6F504433-541E-42CC-B37A-20996A8ABA3F}" dt="2024-04-12T13:59:49.911" v="473" actId="47"/>
        <pc:sldMkLst>
          <pc:docMk/>
          <pc:sldMk cId="1227878354" sldId="8339"/>
        </pc:sldMkLst>
        <pc:spChg chg="add mod ord">
          <ac:chgData name="Dr. Isabela Espindola" userId="93d05723-5f31-4ab1-aa4d-1f8150443be0" providerId="ADAL" clId="{6F504433-541E-42CC-B37A-20996A8ABA3F}" dt="2024-04-12T13:09:54.366" v="294"/>
          <ac:spMkLst>
            <pc:docMk/>
            <pc:sldMk cId="1227878354" sldId="8339"/>
            <ac:spMk id="2" creationId="{51054C5F-5E0C-FF80-7DCB-CD5DB7C2F871}"/>
          </ac:spMkLst>
        </pc:spChg>
        <pc:spChg chg="del mod ord">
          <ac:chgData name="Dr. Isabela Espindola" userId="93d05723-5f31-4ab1-aa4d-1f8150443be0" providerId="ADAL" clId="{6F504433-541E-42CC-B37A-20996A8ABA3F}" dt="2024-04-12T13:09:53.771" v="293" actId="700"/>
          <ac:spMkLst>
            <pc:docMk/>
            <pc:sldMk cId="1227878354" sldId="8339"/>
            <ac:spMk id="4" creationId="{8DF42793-0472-4B31-BACC-78EE5F34B472}"/>
          </ac:spMkLst>
        </pc:spChg>
        <pc:spChg chg="add mod ord">
          <ac:chgData name="Dr. Isabela Espindola" userId="93d05723-5f31-4ab1-aa4d-1f8150443be0" providerId="ADAL" clId="{6F504433-541E-42CC-B37A-20996A8ABA3F}" dt="2024-04-12T13:09:53.771" v="293" actId="700"/>
          <ac:spMkLst>
            <pc:docMk/>
            <pc:sldMk cId="1227878354" sldId="8339"/>
            <ac:spMk id="7" creationId="{D39DE0CD-7D84-7BAE-16EF-7712C99C5E7F}"/>
          </ac:spMkLst>
        </pc:spChg>
      </pc:sldChg>
      <pc:sldChg chg="add del">
        <pc:chgData name="Dr. Isabela Espindola" userId="93d05723-5f31-4ab1-aa4d-1f8150443be0" providerId="ADAL" clId="{6F504433-541E-42CC-B37A-20996A8ABA3F}" dt="2024-04-12T13:09:35.007" v="290" actId="2696"/>
        <pc:sldMkLst>
          <pc:docMk/>
          <pc:sldMk cId="2242375495" sldId="8339"/>
        </pc:sldMkLst>
      </pc:sldChg>
      <pc:sldChg chg="addSp delSp modSp add del mod modClrScheme chgLayout">
        <pc:chgData name="Dr. Isabela Espindola" userId="93d05723-5f31-4ab1-aa4d-1f8150443be0" providerId="ADAL" clId="{6F504433-541E-42CC-B37A-20996A8ABA3F}" dt="2024-04-12T13:59:51.609" v="474" actId="47"/>
        <pc:sldMkLst>
          <pc:docMk/>
          <pc:sldMk cId="2372939896" sldId="8340"/>
        </pc:sldMkLst>
        <pc:spChg chg="add mod ord">
          <ac:chgData name="Dr. Isabela Espindola" userId="93d05723-5f31-4ab1-aa4d-1f8150443be0" providerId="ADAL" clId="{6F504433-541E-42CC-B37A-20996A8ABA3F}" dt="2024-04-12T13:09:59.670" v="297"/>
          <ac:spMkLst>
            <pc:docMk/>
            <pc:sldMk cId="2372939896" sldId="8340"/>
            <ac:spMk id="3" creationId="{D8637996-336A-2598-78B6-B359DE65B160}"/>
          </ac:spMkLst>
        </pc:spChg>
        <pc:spChg chg="add mod ord">
          <ac:chgData name="Dr. Isabela Espindola" userId="93d05723-5f31-4ab1-aa4d-1f8150443be0" providerId="ADAL" clId="{6F504433-541E-42CC-B37A-20996A8ABA3F}" dt="2024-04-12T13:09:59.093" v="296" actId="700"/>
          <ac:spMkLst>
            <pc:docMk/>
            <pc:sldMk cId="2372939896" sldId="8340"/>
            <ac:spMk id="4" creationId="{6266F5EB-75F9-BC8F-B79D-0F9D8C1F8856}"/>
          </ac:spMkLst>
        </pc:spChg>
        <pc:spChg chg="del">
          <ac:chgData name="Dr. Isabela Espindola" userId="93d05723-5f31-4ab1-aa4d-1f8150443be0" providerId="ADAL" clId="{6F504433-541E-42CC-B37A-20996A8ABA3F}" dt="2024-04-12T13:09:57.615" v="295" actId="478"/>
          <ac:spMkLst>
            <pc:docMk/>
            <pc:sldMk cId="2372939896" sldId="8340"/>
            <ac:spMk id="10" creationId="{DBC5E094-D20C-2B56-F19D-9C7435A5FD29}"/>
          </ac:spMkLst>
        </pc:spChg>
      </pc:sldChg>
      <pc:sldChg chg="add del">
        <pc:chgData name="Dr. Isabela Espindola" userId="93d05723-5f31-4ab1-aa4d-1f8150443be0" providerId="ADAL" clId="{6F504433-541E-42CC-B37A-20996A8ABA3F}" dt="2024-04-12T13:09:35.007" v="290" actId="2696"/>
        <pc:sldMkLst>
          <pc:docMk/>
          <pc:sldMk cId="3996331663" sldId="8340"/>
        </pc:sldMkLst>
      </pc:sldChg>
      <pc:sldChg chg="add del">
        <pc:chgData name="Dr. Isabela Espindola" userId="93d05723-5f31-4ab1-aa4d-1f8150443be0" providerId="ADAL" clId="{6F504433-541E-42CC-B37A-20996A8ABA3F}" dt="2024-04-12T13:10:05.298" v="298" actId="47"/>
        <pc:sldMkLst>
          <pc:docMk/>
          <pc:sldMk cId="326641704" sldId="8341"/>
        </pc:sldMkLst>
      </pc:sldChg>
      <pc:sldChg chg="add del">
        <pc:chgData name="Dr. Isabela Espindola" userId="93d05723-5f31-4ab1-aa4d-1f8150443be0" providerId="ADAL" clId="{6F504433-541E-42CC-B37A-20996A8ABA3F}" dt="2024-04-12T13:10:06.336" v="299" actId="47"/>
        <pc:sldMkLst>
          <pc:docMk/>
          <pc:sldMk cId="1078578139" sldId="8342"/>
        </pc:sldMkLst>
      </pc:sldChg>
      <pc:sldChg chg="addSp delSp modSp add del mod chgLayout">
        <pc:chgData name="Dr. Isabela Espindola" userId="93d05723-5f31-4ab1-aa4d-1f8150443be0" providerId="ADAL" clId="{6F504433-541E-42CC-B37A-20996A8ABA3F}" dt="2024-04-12T14:01:27.703" v="492" actId="47"/>
        <pc:sldMkLst>
          <pc:docMk/>
          <pc:sldMk cId="183232075" sldId="8343"/>
        </pc:sldMkLst>
        <pc:spChg chg="add mod ord">
          <ac:chgData name="Dr. Isabela Espindola" userId="93d05723-5f31-4ab1-aa4d-1f8150443be0" providerId="ADAL" clId="{6F504433-541E-42CC-B37A-20996A8ABA3F}" dt="2024-04-12T13:11:27.627" v="321"/>
          <ac:spMkLst>
            <pc:docMk/>
            <pc:sldMk cId="183232075" sldId="8343"/>
            <ac:spMk id="2" creationId="{4534328E-7DBD-43B8-1271-6A2A70BC4B0D}"/>
          </ac:spMkLst>
        </pc:spChg>
        <pc:spChg chg="add del mod ord">
          <ac:chgData name="Dr. Isabela Espindola" userId="93d05723-5f31-4ab1-aa4d-1f8150443be0" providerId="ADAL" clId="{6F504433-541E-42CC-B37A-20996A8ABA3F}" dt="2024-04-12T13:11:32.068" v="322" actId="478"/>
          <ac:spMkLst>
            <pc:docMk/>
            <pc:sldMk cId="183232075" sldId="8343"/>
            <ac:spMk id="3" creationId="{F53DC7C1-11BA-0D3E-BC51-3F6F04527D54}"/>
          </ac:spMkLst>
        </pc:spChg>
        <pc:spChg chg="mod">
          <ac:chgData name="Dr. Isabela Espindola" userId="93d05723-5f31-4ab1-aa4d-1f8150443be0" providerId="ADAL" clId="{6F504433-541E-42CC-B37A-20996A8ABA3F}" dt="2024-04-12T13:11:25.496" v="319" actId="21"/>
          <ac:spMkLst>
            <pc:docMk/>
            <pc:sldMk cId="183232075" sldId="8343"/>
            <ac:spMk id="4" creationId="{A987C559-D0F1-6775-E4B0-916D62CFDE5D}"/>
          </ac:spMkLst>
        </pc:spChg>
      </pc:sldChg>
      <pc:sldChg chg="addSp delSp modSp add del mod modClrScheme chgLayout">
        <pc:chgData name="Dr. Isabela Espindola" userId="93d05723-5f31-4ab1-aa4d-1f8150443be0" providerId="ADAL" clId="{6F504433-541E-42CC-B37A-20996A8ABA3F}" dt="2024-04-12T13:30:02.554" v="372" actId="47"/>
        <pc:sldMkLst>
          <pc:docMk/>
          <pc:sldMk cId="2885063670" sldId="8344"/>
        </pc:sldMkLst>
        <pc:spChg chg="del mod">
          <ac:chgData name="Dr. Isabela Espindola" userId="93d05723-5f31-4ab1-aa4d-1f8150443be0" providerId="ADAL" clId="{6F504433-541E-42CC-B37A-20996A8ABA3F}" dt="2024-04-12T13:11:45.187" v="326"/>
          <ac:spMkLst>
            <pc:docMk/>
            <pc:sldMk cId="2885063670" sldId="8344"/>
            <ac:spMk id="3" creationId="{6CCC77DC-D310-46A4-B498-18C7A8FBCB7F}"/>
          </ac:spMkLst>
        </pc:spChg>
        <pc:spChg chg="add mod ord">
          <ac:chgData name="Dr. Isabela Espindola" userId="93d05723-5f31-4ab1-aa4d-1f8150443be0" providerId="ADAL" clId="{6F504433-541E-42CC-B37A-20996A8ABA3F}" dt="2024-04-12T13:11:48.215" v="329" actId="20577"/>
          <ac:spMkLst>
            <pc:docMk/>
            <pc:sldMk cId="2885063670" sldId="8344"/>
            <ac:spMk id="19" creationId="{E9C12BD6-FDF4-D858-76E7-6ABBEDB96DEB}"/>
          </ac:spMkLst>
        </pc:spChg>
        <pc:spChg chg="add mod ord">
          <ac:chgData name="Dr. Isabela Espindola" userId="93d05723-5f31-4ab1-aa4d-1f8150443be0" providerId="ADAL" clId="{6F504433-541E-42CC-B37A-20996A8ABA3F}" dt="2024-04-12T13:11:46.587" v="327" actId="700"/>
          <ac:spMkLst>
            <pc:docMk/>
            <pc:sldMk cId="2885063670" sldId="8344"/>
            <ac:spMk id="22" creationId="{7FD770F2-1A8A-D38D-04E9-BBB23DAA55CD}"/>
          </ac:spMkLst>
        </pc:spChg>
      </pc:sldChg>
      <pc:sldChg chg="add del">
        <pc:chgData name="Dr. Isabela Espindola" userId="93d05723-5f31-4ab1-aa4d-1f8150443be0" providerId="ADAL" clId="{6F504433-541E-42CC-B37A-20996A8ABA3F}" dt="2024-04-12T13:32:26.528" v="406" actId="2696"/>
        <pc:sldMkLst>
          <pc:docMk/>
          <pc:sldMk cId="552375408" sldId="8345"/>
        </pc:sldMkLst>
      </pc:sldChg>
      <pc:sldChg chg="add del">
        <pc:chgData name="Dr. Isabela Espindola" userId="93d05723-5f31-4ab1-aa4d-1f8150443be0" providerId="ADAL" clId="{6F504433-541E-42CC-B37A-20996A8ABA3F}" dt="2024-04-12T13:57:42.168" v="457" actId="47"/>
        <pc:sldMkLst>
          <pc:docMk/>
          <pc:sldMk cId="1457856862" sldId="8345"/>
        </pc:sldMkLst>
      </pc:sldChg>
      <pc:sldChg chg="add del">
        <pc:chgData name="Dr. Isabela Espindola" userId="93d05723-5f31-4ab1-aa4d-1f8150443be0" providerId="ADAL" clId="{6F504433-541E-42CC-B37A-20996A8ABA3F}" dt="2024-04-12T13:32:26.528" v="406" actId="2696"/>
        <pc:sldMkLst>
          <pc:docMk/>
          <pc:sldMk cId="655534218" sldId="8346"/>
        </pc:sldMkLst>
      </pc:sldChg>
      <pc:sldChg chg="modSp add mod ord modShow">
        <pc:chgData name="Dr. Isabela Espindola" userId="93d05723-5f31-4ab1-aa4d-1f8150443be0" providerId="ADAL" clId="{6F504433-541E-42CC-B37A-20996A8ABA3F}" dt="2024-04-12T13:58:00.163" v="461" actId="1076"/>
        <pc:sldMkLst>
          <pc:docMk/>
          <pc:sldMk cId="825248128" sldId="8346"/>
        </pc:sldMkLst>
        <pc:picChg chg="mod">
          <ac:chgData name="Dr. Isabela Espindola" userId="93d05723-5f31-4ab1-aa4d-1f8150443be0" providerId="ADAL" clId="{6F504433-541E-42CC-B37A-20996A8ABA3F}" dt="2024-04-12T13:58:00.163" v="461" actId="1076"/>
          <ac:picMkLst>
            <pc:docMk/>
            <pc:sldMk cId="825248128" sldId="8346"/>
            <ac:picMk id="3" creationId="{A69C670E-E444-902E-0197-958C9EF02B5D}"/>
          </ac:picMkLst>
        </pc:picChg>
      </pc:sldChg>
      <pc:sldChg chg="add del">
        <pc:chgData name="Dr. Isabela Espindola" userId="93d05723-5f31-4ab1-aa4d-1f8150443be0" providerId="ADAL" clId="{6F504433-541E-42CC-B37A-20996A8ABA3F}" dt="2024-04-12T13:12:09.347" v="332" actId="47"/>
        <pc:sldMkLst>
          <pc:docMk/>
          <pc:sldMk cId="3407494756" sldId="8347"/>
        </pc:sldMkLst>
      </pc:sldChg>
      <pc:sldChg chg="addSp delSp modSp new mod ord">
        <pc:chgData name="Dr. Isabela Espindola" userId="93d05723-5f31-4ab1-aa4d-1f8150443be0" providerId="ADAL" clId="{6F504433-541E-42CC-B37A-20996A8ABA3F}" dt="2024-04-12T12:54:44.308" v="127" actId="20577"/>
        <pc:sldMkLst>
          <pc:docMk/>
          <pc:sldMk cId="2027400303" sldId="8348"/>
        </pc:sldMkLst>
        <pc:spChg chg="del">
          <ac:chgData name="Dr. Isabela Espindola" userId="93d05723-5f31-4ab1-aa4d-1f8150443be0" providerId="ADAL" clId="{6F504433-541E-42CC-B37A-20996A8ABA3F}" dt="2024-04-12T12:53:49.977" v="21"/>
          <ac:spMkLst>
            <pc:docMk/>
            <pc:sldMk cId="2027400303" sldId="8348"/>
            <ac:spMk id="2" creationId="{05BA1C70-3C82-2DDA-6BCC-3A58F9FF2678}"/>
          </ac:spMkLst>
        </pc:spChg>
        <pc:spChg chg="mod">
          <ac:chgData name="Dr. Isabela Espindola" userId="93d05723-5f31-4ab1-aa4d-1f8150443be0" providerId="ADAL" clId="{6F504433-541E-42CC-B37A-20996A8ABA3F}" dt="2024-04-12T12:54:44.308" v="127" actId="20577"/>
          <ac:spMkLst>
            <pc:docMk/>
            <pc:sldMk cId="2027400303" sldId="8348"/>
            <ac:spMk id="3" creationId="{FFC2D9D5-D29F-7740-3C0B-C7104A2A0033}"/>
          </ac:spMkLst>
        </pc:spChg>
        <pc:spChg chg="mod">
          <ac:chgData name="Dr. Isabela Espindola" userId="93d05723-5f31-4ab1-aa4d-1f8150443be0" providerId="ADAL" clId="{6F504433-541E-42CC-B37A-20996A8ABA3F}" dt="2024-04-12T12:54:41.947" v="126" actId="20577"/>
          <ac:spMkLst>
            <pc:docMk/>
            <pc:sldMk cId="2027400303" sldId="8348"/>
            <ac:spMk id="4" creationId="{FA1548D6-50BD-46F7-169D-F4CA3DE5C845}"/>
          </ac:spMkLst>
        </pc:spChg>
        <pc:spChg chg="del">
          <ac:chgData name="Dr. Isabela Espindola" userId="93d05723-5f31-4ab1-aa4d-1f8150443be0" providerId="ADAL" clId="{6F504433-541E-42CC-B37A-20996A8ABA3F}" dt="2024-04-12T12:53:56.699" v="23" actId="478"/>
          <ac:spMkLst>
            <pc:docMk/>
            <pc:sldMk cId="2027400303" sldId="8348"/>
            <ac:spMk id="5" creationId="{D94C14E5-6193-5F14-B527-2F1F9840BCB9}"/>
          </ac:spMkLst>
        </pc:spChg>
        <pc:picChg chg="add mod ord">
          <ac:chgData name="Dr. Isabela Espindola" userId="93d05723-5f31-4ab1-aa4d-1f8150443be0" providerId="ADAL" clId="{6F504433-541E-42CC-B37A-20996A8ABA3F}" dt="2024-04-12T12:53:54.158" v="22" actId="167"/>
          <ac:picMkLst>
            <pc:docMk/>
            <pc:sldMk cId="2027400303" sldId="8348"/>
            <ac:picMk id="6" creationId="{15CE48C1-8A0E-04E8-A16B-60F4B7BAEC82}"/>
          </ac:picMkLst>
        </pc:picChg>
      </pc:sldChg>
      <pc:sldChg chg="addSp delSp modSp add mod ord modClrScheme delAnim modAnim chgLayout">
        <pc:chgData name="Dr. Isabela Espindola" userId="93d05723-5f31-4ab1-aa4d-1f8150443be0" providerId="ADAL" clId="{6F504433-541E-42CC-B37A-20996A8ABA3F}" dt="2024-04-23T08:58:24.636" v="895" actId="700"/>
        <pc:sldMkLst>
          <pc:docMk/>
          <pc:sldMk cId="15313305" sldId="8349"/>
        </pc:sldMkLst>
        <pc:spChg chg="add mod ord">
          <ac:chgData name="Dr. Isabela Espindola" userId="93d05723-5f31-4ab1-aa4d-1f8150443be0" providerId="ADAL" clId="{6F504433-541E-42CC-B37A-20996A8ABA3F}" dt="2024-04-23T08:58:24.636" v="895" actId="700"/>
          <ac:spMkLst>
            <pc:docMk/>
            <pc:sldMk cId="15313305" sldId="8349"/>
            <ac:spMk id="2" creationId="{53457AF9-B6A7-2994-F427-7F6A0CCEA7F0}"/>
          </ac:spMkLst>
        </pc:spChg>
        <pc:spChg chg="add mod ord">
          <ac:chgData name="Dr. Isabela Espindola" userId="93d05723-5f31-4ab1-aa4d-1f8150443be0" providerId="ADAL" clId="{6F504433-541E-42CC-B37A-20996A8ABA3F}" dt="2024-04-23T08:58:24.636" v="895" actId="700"/>
          <ac:spMkLst>
            <pc:docMk/>
            <pc:sldMk cId="15313305" sldId="8349"/>
            <ac:spMk id="5" creationId="{00A6FE03-E93C-CAC8-6118-98AC7F672661}"/>
          </ac:spMkLst>
        </pc:spChg>
        <pc:spChg chg="del mod ord">
          <ac:chgData name="Dr. Isabela Espindola" userId="93d05723-5f31-4ab1-aa4d-1f8150443be0" providerId="ADAL" clId="{6F504433-541E-42CC-B37A-20996A8ABA3F}" dt="2024-04-12T13:08:01.095" v="263" actId="700"/>
          <ac:spMkLst>
            <pc:docMk/>
            <pc:sldMk cId="15313305" sldId="8349"/>
            <ac:spMk id="6" creationId="{0599EAA0-3136-10B9-7E44-7AA5D2E13FD6}"/>
          </ac:spMkLst>
        </pc:spChg>
        <pc:spChg chg="add mod">
          <ac:chgData name="Dr. Isabela Espindola" userId="93d05723-5f31-4ab1-aa4d-1f8150443be0" providerId="ADAL" clId="{6F504433-541E-42CC-B37A-20996A8ABA3F}" dt="2024-04-19T13:34:43.502" v="731"/>
          <ac:spMkLst>
            <pc:docMk/>
            <pc:sldMk cId="15313305" sldId="8349"/>
            <ac:spMk id="6" creationId="{6809749D-9BB5-D372-6DB6-43104E23FC70}"/>
          </ac:spMkLst>
        </pc:spChg>
        <pc:spChg chg="add del mod ord">
          <ac:chgData name="Dr. Isabela Espindola" userId="93d05723-5f31-4ab1-aa4d-1f8150443be0" providerId="ADAL" clId="{6F504433-541E-42CC-B37A-20996A8ABA3F}" dt="2024-04-19T13:34:16.775" v="726" actId="478"/>
          <ac:spMkLst>
            <pc:docMk/>
            <pc:sldMk cId="15313305" sldId="8349"/>
            <ac:spMk id="7" creationId="{90190890-9DC2-9ABE-F801-FE6ADDC6B8D4}"/>
          </ac:spMkLst>
        </pc:spChg>
        <pc:spChg chg="del">
          <ac:chgData name="Dr. Isabela Espindola" userId="93d05723-5f31-4ab1-aa4d-1f8150443be0" providerId="ADAL" clId="{6F504433-541E-42CC-B37A-20996A8ABA3F}" dt="2024-04-19T13:34:19.199" v="729" actId="478"/>
          <ac:spMkLst>
            <pc:docMk/>
            <pc:sldMk cId="15313305" sldId="8349"/>
            <ac:spMk id="8" creationId="{12F768C5-02CF-16B2-A074-D14838C25692}"/>
          </ac:spMkLst>
        </pc:spChg>
        <pc:grpChg chg="add mod">
          <ac:chgData name="Dr. Isabela Espindola" userId="93d05723-5f31-4ab1-aa4d-1f8150443be0" providerId="ADAL" clId="{6F504433-541E-42CC-B37A-20996A8ABA3F}" dt="2024-04-19T13:35:40.638" v="747" actId="1076"/>
          <ac:grpSpMkLst>
            <pc:docMk/>
            <pc:sldMk cId="15313305" sldId="8349"/>
            <ac:grpSpMk id="9" creationId="{9E738DDB-7DCD-420B-1469-7ABB8A43996D}"/>
          </ac:grpSpMkLst>
        </pc:grpChg>
        <pc:grpChg chg="add del mod">
          <ac:chgData name="Dr. Isabela Espindola" userId="93d05723-5f31-4ab1-aa4d-1f8150443be0" providerId="ADAL" clId="{6F504433-541E-42CC-B37A-20996A8ABA3F}" dt="2024-04-19T13:35:36.570" v="745" actId="478"/>
          <ac:grpSpMkLst>
            <pc:docMk/>
            <pc:sldMk cId="15313305" sldId="8349"/>
            <ac:grpSpMk id="12" creationId="{04362D78-0AB1-156A-C221-68A962A0C129}"/>
          </ac:grpSpMkLst>
        </pc:grpChg>
        <pc:picChg chg="del">
          <ac:chgData name="Dr. Isabela Espindola" userId="93d05723-5f31-4ab1-aa4d-1f8150443be0" providerId="ADAL" clId="{6F504433-541E-42CC-B37A-20996A8ABA3F}" dt="2024-04-19T13:34:19.662" v="730" actId="478"/>
          <ac:picMkLst>
            <pc:docMk/>
            <pc:sldMk cId="15313305" sldId="8349"/>
            <ac:picMk id="2" creationId="{7F9FA412-25A1-4A2A-5CC7-2B9B4D4498AA}"/>
          </ac:picMkLst>
        </pc:picChg>
        <pc:picChg chg="del">
          <ac:chgData name="Dr. Isabela Espindola" userId="93d05723-5f31-4ab1-aa4d-1f8150443be0" providerId="ADAL" clId="{6F504433-541E-42CC-B37A-20996A8ABA3F}" dt="2024-04-19T13:34:17.870" v="728" actId="478"/>
          <ac:picMkLst>
            <pc:docMk/>
            <pc:sldMk cId="15313305" sldId="8349"/>
            <ac:picMk id="3" creationId="{74C5DFB1-F66B-D973-F6D3-A976E84C79A5}"/>
          </ac:picMkLst>
        </pc:picChg>
        <pc:picChg chg="del">
          <ac:chgData name="Dr. Isabela Espindola" userId="93d05723-5f31-4ab1-aa4d-1f8150443be0" providerId="ADAL" clId="{6F504433-541E-42CC-B37A-20996A8ABA3F}" dt="2024-04-19T13:34:17.377" v="727" actId="478"/>
          <ac:picMkLst>
            <pc:docMk/>
            <pc:sldMk cId="15313305" sldId="8349"/>
            <ac:picMk id="4" creationId="{3DF2D01D-522B-BE84-0BCA-BCD839315E16}"/>
          </ac:picMkLst>
        </pc:picChg>
        <pc:picChg chg="mod">
          <ac:chgData name="Dr. Isabela Espindola" userId="93d05723-5f31-4ab1-aa4d-1f8150443be0" providerId="ADAL" clId="{6F504433-541E-42CC-B37A-20996A8ABA3F}" dt="2024-04-19T13:34:50.902" v="732"/>
          <ac:picMkLst>
            <pc:docMk/>
            <pc:sldMk cId="15313305" sldId="8349"/>
            <ac:picMk id="10" creationId="{F325BBFD-3E90-5EFF-D497-52813EB637C7}"/>
          </ac:picMkLst>
        </pc:picChg>
        <pc:picChg chg="mod">
          <ac:chgData name="Dr. Isabela Espindola" userId="93d05723-5f31-4ab1-aa4d-1f8150443be0" providerId="ADAL" clId="{6F504433-541E-42CC-B37A-20996A8ABA3F}" dt="2024-04-19T13:34:50.902" v="732"/>
          <ac:picMkLst>
            <pc:docMk/>
            <pc:sldMk cId="15313305" sldId="8349"/>
            <ac:picMk id="11" creationId="{FD5B621C-31DF-F4A3-0E0B-A14E4463B2D3}"/>
          </ac:picMkLst>
        </pc:picChg>
        <pc:picChg chg="del mod">
          <ac:chgData name="Dr. Isabela Espindola" userId="93d05723-5f31-4ab1-aa4d-1f8150443be0" providerId="ADAL" clId="{6F504433-541E-42CC-B37A-20996A8ABA3F}" dt="2024-04-19T13:35:23.200" v="744" actId="478"/>
          <ac:picMkLst>
            <pc:docMk/>
            <pc:sldMk cId="15313305" sldId="8349"/>
            <ac:picMk id="13" creationId="{7CE6636F-EF9B-9DFD-D1CC-C7C8F56F6113}"/>
          </ac:picMkLst>
        </pc:picChg>
        <pc:picChg chg="mod">
          <ac:chgData name="Dr. Isabela Espindola" userId="93d05723-5f31-4ab1-aa4d-1f8150443be0" providerId="ADAL" clId="{6F504433-541E-42CC-B37A-20996A8ABA3F}" dt="2024-04-19T13:34:50.902" v="732"/>
          <ac:picMkLst>
            <pc:docMk/>
            <pc:sldMk cId="15313305" sldId="8349"/>
            <ac:picMk id="14" creationId="{E80A0E24-ACAF-7918-C4F6-3C8C74E03EE3}"/>
          </ac:picMkLst>
        </pc:picChg>
        <pc:picChg chg="mod">
          <ac:chgData name="Dr. Isabela Espindola" userId="93d05723-5f31-4ab1-aa4d-1f8150443be0" providerId="ADAL" clId="{6F504433-541E-42CC-B37A-20996A8ABA3F}" dt="2024-04-19T13:34:50.902" v="732"/>
          <ac:picMkLst>
            <pc:docMk/>
            <pc:sldMk cId="15313305" sldId="8349"/>
            <ac:picMk id="15" creationId="{D20C54A3-BDB6-6C11-CBB3-95707DBD0EF3}"/>
          </ac:picMkLst>
        </pc:picChg>
      </pc:sldChg>
      <pc:sldChg chg="addSp delSp modSp del mod">
        <pc:chgData name="Dr. Isabela Espindola" userId="93d05723-5f31-4ab1-aa4d-1f8150443be0" providerId="ADAL" clId="{6F504433-541E-42CC-B37A-20996A8ABA3F}" dt="2024-04-23T08:57:19.359" v="884" actId="47"/>
        <pc:sldMkLst>
          <pc:docMk/>
          <pc:sldMk cId="947646003" sldId="8350"/>
        </pc:sldMkLst>
        <pc:spChg chg="add mod">
          <ac:chgData name="Dr. Isabela Espindola" userId="93d05723-5f31-4ab1-aa4d-1f8150443be0" providerId="ADAL" clId="{6F504433-541E-42CC-B37A-20996A8ABA3F}" dt="2024-04-23T08:56:47.520" v="873" actId="571"/>
          <ac:spMkLst>
            <pc:docMk/>
            <pc:sldMk cId="947646003" sldId="8350"/>
            <ac:spMk id="5" creationId="{6577A9EF-7EE4-A135-51CB-36D39A1C5DA7}"/>
          </ac:spMkLst>
        </pc:spChg>
        <pc:spChg chg="add mod">
          <ac:chgData name="Dr. Isabela Espindola" userId="93d05723-5f31-4ab1-aa4d-1f8150443be0" providerId="ADAL" clId="{6F504433-541E-42CC-B37A-20996A8ABA3F}" dt="2024-04-23T08:56:47.520" v="873" actId="571"/>
          <ac:spMkLst>
            <pc:docMk/>
            <pc:sldMk cId="947646003" sldId="8350"/>
            <ac:spMk id="8" creationId="{4CF9F633-1F6D-46E8-9F09-EA5E1CEAC148}"/>
          </ac:spMkLst>
        </pc:spChg>
        <pc:spChg chg="del mod">
          <ac:chgData name="Dr. Isabela Espindola" userId="93d05723-5f31-4ab1-aa4d-1f8150443be0" providerId="ADAL" clId="{6F504433-541E-42CC-B37A-20996A8ABA3F}" dt="2024-04-23T08:57:16.452" v="882" actId="21"/>
          <ac:spMkLst>
            <pc:docMk/>
            <pc:sldMk cId="947646003" sldId="8350"/>
            <ac:spMk id="9" creationId="{F53F40B7-0227-EB3F-DF91-FD60C2F59F8E}"/>
          </ac:spMkLst>
        </pc:spChg>
        <pc:spChg chg="add mod">
          <ac:chgData name="Dr. Isabela Espindola" userId="93d05723-5f31-4ab1-aa4d-1f8150443be0" providerId="ADAL" clId="{6F504433-541E-42CC-B37A-20996A8ABA3F}" dt="2024-04-23T08:57:13.550" v="881" actId="571"/>
          <ac:spMkLst>
            <pc:docMk/>
            <pc:sldMk cId="947646003" sldId="8350"/>
            <ac:spMk id="12" creationId="{A4EF0E80-98F8-4FD5-057C-24CC6ABB914E}"/>
          </ac:spMkLst>
        </pc:spChg>
        <pc:spChg chg="del mod">
          <ac:chgData name="Dr. Isabela Espindola" userId="93d05723-5f31-4ab1-aa4d-1f8150443be0" providerId="ADAL" clId="{6F504433-541E-42CC-B37A-20996A8ABA3F}" dt="2024-04-23T08:57:16.452" v="882" actId="21"/>
          <ac:spMkLst>
            <pc:docMk/>
            <pc:sldMk cId="947646003" sldId="8350"/>
            <ac:spMk id="13" creationId="{61AE8A03-C0A1-70CC-30BB-DAF125550DB8}"/>
          </ac:spMkLst>
        </pc:spChg>
        <pc:picChg chg="add mod">
          <ac:chgData name="Dr. Isabela Espindola" userId="93d05723-5f31-4ab1-aa4d-1f8150443be0" providerId="ADAL" clId="{6F504433-541E-42CC-B37A-20996A8ABA3F}" dt="2024-04-23T08:56:47.520" v="873" actId="571"/>
          <ac:picMkLst>
            <pc:docMk/>
            <pc:sldMk cId="947646003" sldId="8350"/>
            <ac:picMk id="2" creationId="{04ABBD37-ADFF-F428-DA32-606D0010EC59}"/>
          </ac:picMkLst>
        </pc:picChg>
        <pc:picChg chg="add mod">
          <ac:chgData name="Dr. Isabela Espindola" userId="93d05723-5f31-4ab1-aa4d-1f8150443be0" providerId="ADAL" clId="{6F504433-541E-42CC-B37A-20996A8ABA3F}" dt="2024-04-23T08:56:47.520" v="873" actId="571"/>
          <ac:picMkLst>
            <pc:docMk/>
            <pc:sldMk cId="947646003" sldId="8350"/>
            <ac:picMk id="6" creationId="{ED96CB2D-58A4-2680-37C1-4195F84ACFCA}"/>
          </ac:picMkLst>
        </pc:picChg>
        <pc:picChg chg="del mod">
          <ac:chgData name="Dr. Isabela Espindola" userId="93d05723-5f31-4ab1-aa4d-1f8150443be0" providerId="ADAL" clId="{6F504433-541E-42CC-B37A-20996A8ABA3F}" dt="2024-04-23T08:57:16.452" v="882" actId="21"/>
          <ac:picMkLst>
            <pc:docMk/>
            <pc:sldMk cId="947646003" sldId="8350"/>
            <ac:picMk id="7" creationId="{105A5ADA-2C6F-2D32-302B-6F09231AB195}"/>
          </ac:picMkLst>
        </pc:picChg>
        <pc:picChg chg="add mod">
          <ac:chgData name="Dr. Isabela Espindola" userId="93d05723-5f31-4ab1-aa4d-1f8150443be0" providerId="ADAL" clId="{6F504433-541E-42CC-B37A-20996A8ABA3F}" dt="2024-04-23T08:57:13.550" v="881" actId="571"/>
          <ac:picMkLst>
            <pc:docMk/>
            <pc:sldMk cId="947646003" sldId="8350"/>
            <ac:picMk id="10" creationId="{A37852D9-BE04-B4E0-A02A-74EBB421FE00}"/>
          </ac:picMkLst>
        </pc:picChg>
        <pc:picChg chg="del mod">
          <ac:chgData name="Dr. Isabela Espindola" userId="93d05723-5f31-4ab1-aa4d-1f8150443be0" providerId="ADAL" clId="{6F504433-541E-42CC-B37A-20996A8ABA3F}" dt="2024-04-23T08:57:16.452" v="882" actId="21"/>
          <ac:picMkLst>
            <pc:docMk/>
            <pc:sldMk cId="947646003" sldId="8350"/>
            <ac:picMk id="11" creationId="{44E0BA83-E854-7697-09B1-09E65A303A8E}"/>
          </ac:picMkLst>
        </pc:picChg>
      </pc:sldChg>
      <pc:sldChg chg="add del">
        <pc:chgData name="Dr. Isabela Espindola" userId="93d05723-5f31-4ab1-aa4d-1f8150443be0" providerId="ADAL" clId="{6F504433-541E-42CC-B37A-20996A8ABA3F}" dt="2024-04-12T13:08:51.662" v="281" actId="47"/>
        <pc:sldMkLst>
          <pc:docMk/>
          <pc:sldMk cId="2887771518" sldId="8350"/>
        </pc:sldMkLst>
      </pc:sldChg>
      <pc:sldChg chg="addSp delSp modSp add del mod">
        <pc:chgData name="Dr. Isabela Espindola" userId="93d05723-5f31-4ab1-aa4d-1f8150443be0" providerId="ADAL" clId="{6F504433-541E-42CC-B37A-20996A8ABA3F}" dt="2024-04-12T14:01:52.748" v="493" actId="2696"/>
        <pc:sldMkLst>
          <pc:docMk/>
          <pc:sldMk cId="3674791876" sldId="8350"/>
        </pc:sldMkLst>
        <pc:spChg chg="del">
          <ac:chgData name="Dr. Isabela Espindola" userId="93d05723-5f31-4ab1-aa4d-1f8150443be0" providerId="ADAL" clId="{6F504433-541E-42CC-B37A-20996A8ABA3F}" dt="2024-04-12T13:09:08.283" v="283" actId="478"/>
          <ac:spMkLst>
            <pc:docMk/>
            <pc:sldMk cId="3674791876" sldId="8350"/>
            <ac:spMk id="5" creationId="{3A7378E8-6866-71AB-F8C7-EE405858278F}"/>
          </ac:spMkLst>
        </pc:spChg>
        <pc:picChg chg="add mod">
          <ac:chgData name="Dr. Isabela Espindola" userId="93d05723-5f31-4ab1-aa4d-1f8150443be0" providerId="ADAL" clId="{6F504433-541E-42CC-B37A-20996A8ABA3F}" dt="2024-04-12T13:09:21.278" v="288" actId="1076"/>
          <ac:picMkLst>
            <pc:docMk/>
            <pc:sldMk cId="3674791876" sldId="8350"/>
            <ac:picMk id="2" creationId="{4915F454-1C34-0A90-CDEB-716BCF0CA119}"/>
          </ac:picMkLst>
        </pc:picChg>
        <pc:picChg chg="del">
          <ac:chgData name="Dr. Isabela Espindola" userId="93d05723-5f31-4ab1-aa4d-1f8150443be0" providerId="ADAL" clId="{6F504433-541E-42CC-B37A-20996A8ABA3F}" dt="2024-04-12T13:09:08.674" v="284" actId="478"/>
          <ac:picMkLst>
            <pc:docMk/>
            <pc:sldMk cId="3674791876" sldId="8350"/>
            <ac:picMk id="6" creationId="{58E1AF08-559C-981F-583C-438FF3489430}"/>
          </ac:picMkLst>
        </pc:picChg>
        <pc:picChg chg="add mod">
          <ac:chgData name="Dr. Isabela Espindola" userId="93d05723-5f31-4ab1-aa4d-1f8150443be0" providerId="ADAL" clId="{6F504433-541E-42CC-B37A-20996A8ABA3F}" dt="2024-04-12T13:09:21.278" v="288" actId="1076"/>
          <ac:picMkLst>
            <pc:docMk/>
            <pc:sldMk cId="3674791876" sldId="8350"/>
            <ac:picMk id="7" creationId="{54C327DD-F620-3E84-30DF-6D729615EB24}"/>
          </ac:picMkLst>
        </pc:picChg>
        <pc:picChg chg="del">
          <ac:chgData name="Dr. Isabela Espindola" userId="93d05723-5f31-4ab1-aa4d-1f8150443be0" providerId="ADAL" clId="{6F504433-541E-42CC-B37A-20996A8ABA3F}" dt="2024-04-12T13:09:09.167" v="285" actId="478"/>
          <ac:picMkLst>
            <pc:docMk/>
            <pc:sldMk cId="3674791876" sldId="8350"/>
            <ac:picMk id="8" creationId="{D2201FC6-FE9C-95BC-6791-7A52E1922854}"/>
          </ac:picMkLst>
        </pc:picChg>
        <pc:picChg chg="del">
          <ac:chgData name="Dr. Isabela Espindola" userId="93d05723-5f31-4ab1-aa4d-1f8150443be0" providerId="ADAL" clId="{6F504433-541E-42CC-B37A-20996A8ABA3F}" dt="2024-04-12T13:09:10.238" v="286" actId="478"/>
          <ac:picMkLst>
            <pc:docMk/>
            <pc:sldMk cId="3674791876" sldId="8350"/>
            <ac:picMk id="13" creationId="{2E977637-C6CF-DBBB-BECD-8A0A3E791BC1}"/>
          </ac:picMkLst>
        </pc:picChg>
      </pc:sldChg>
      <pc:sldChg chg="new del">
        <pc:chgData name="Dr. Isabela Espindola" userId="93d05723-5f31-4ab1-aa4d-1f8150443be0" providerId="ADAL" clId="{6F504433-541E-42CC-B37A-20996A8ABA3F}" dt="2024-04-12T13:58:54.408" v="466" actId="680"/>
        <pc:sldMkLst>
          <pc:docMk/>
          <pc:sldMk cId="696299339" sldId="8351"/>
        </pc:sldMkLst>
      </pc:sldChg>
      <pc:sldChg chg="addSp delSp modSp add mod">
        <pc:chgData name="Dr. Isabela Espindola" userId="93d05723-5f31-4ab1-aa4d-1f8150443be0" providerId="ADAL" clId="{6F504433-541E-42CC-B37A-20996A8ABA3F}" dt="2024-04-19T13:33:22.465" v="718" actId="1076"/>
        <pc:sldMkLst>
          <pc:docMk/>
          <pc:sldMk cId="1243267726" sldId="8351"/>
        </pc:sldMkLst>
        <pc:spChg chg="del">
          <ac:chgData name="Dr. Isabela Espindola" userId="93d05723-5f31-4ab1-aa4d-1f8150443be0" providerId="ADAL" clId="{6F504433-541E-42CC-B37A-20996A8ABA3F}" dt="2024-04-19T13:33:01.398" v="710" actId="478"/>
          <ac:spMkLst>
            <pc:docMk/>
            <pc:sldMk cId="1243267726" sldId="8351"/>
            <ac:spMk id="3" creationId="{2E341A3E-105A-078E-D9BA-AFE206804E6D}"/>
          </ac:spMkLst>
        </pc:spChg>
        <pc:spChg chg="del mod">
          <ac:chgData name="Dr. Isabela Espindola" userId="93d05723-5f31-4ab1-aa4d-1f8150443be0" providerId="ADAL" clId="{6F504433-541E-42CC-B37A-20996A8ABA3F}" dt="2024-04-19T13:32:59.382" v="709" actId="478"/>
          <ac:spMkLst>
            <pc:docMk/>
            <pc:sldMk cId="1243267726" sldId="8351"/>
            <ac:spMk id="4" creationId="{2CB718E4-B0BA-9268-7BC0-5392D1FBE609}"/>
          </ac:spMkLst>
        </pc:spChg>
        <pc:spChg chg="del">
          <ac:chgData name="Dr. Isabela Espindola" userId="93d05723-5f31-4ab1-aa4d-1f8150443be0" providerId="ADAL" clId="{6F504433-541E-42CC-B37A-20996A8ABA3F}" dt="2024-04-19T13:32:57.214" v="705" actId="478"/>
          <ac:spMkLst>
            <pc:docMk/>
            <pc:sldMk cId="1243267726" sldId="8351"/>
            <ac:spMk id="7" creationId="{F58F64F4-8AAC-23B8-3BE9-0B0067D5959F}"/>
          </ac:spMkLst>
        </pc:spChg>
        <pc:spChg chg="add mod">
          <ac:chgData name="Dr. Isabela Espindola" userId="93d05723-5f31-4ab1-aa4d-1f8150443be0" providerId="ADAL" clId="{6F504433-541E-42CC-B37A-20996A8ABA3F}" dt="2024-04-19T13:33:22.465" v="718" actId="1076"/>
          <ac:spMkLst>
            <pc:docMk/>
            <pc:sldMk cId="1243267726" sldId="8351"/>
            <ac:spMk id="8" creationId="{4FB18670-6A66-1500-8665-D99DB2CB2395}"/>
          </ac:spMkLst>
        </pc:spChg>
        <pc:spChg chg="del">
          <ac:chgData name="Dr. Isabela Espindola" userId="93d05723-5f31-4ab1-aa4d-1f8150443be0" providerId="ADAL" clId="{6F504433-541E-42CC-B37A-20996A8ABA3F}" dt="2024-04-19T13:33:02.798" v="711" actId="478"/>
          <ac:spMkLst>
            <pc:docMk/>
            <pc:sldMk cId="1243267726" sldId="8351"/>
            <ac:spMk id="10" creationId="{A1C57353-7F8E-3F3C-26F3-91C956174A20}"/>
          </ac:spMkLst>
        </pc:spChg>
        <pc:picChg chg="del">
          <ac:chgData name="Dr. Isabela Espindola" userId="93d05723-5f31-4ab1-aa4d-1f8150443be0" providerId="ADAL" clId="{6F504433-541E-42CC-B37A-20996A8ABA3F}" dt="2024-04-19T13:32:57.637" v="706" actId="478"/>
          <ac:picMkLst>
            <pc:docMk/>
            <pc:sldMk cId="1243267726" sldId="8351"/>
            <ac:picMk id="6" creationId="{D3CBE665-235D-0AE6-3A97-39F73FC96235}"/>
          </ac:picMkLst>
        </pc:picChg>
        <pc:picChg chg="del">
          <ac:chgData name="Dr. Isabela Espindola" userId="93d05723-5f31-4ab1-aa4d-1f8150443be0" providerId="ADAL" clId="{6F504433-541E-42CC-B37A-20996A8ABA3F}" dt="2024-04-19T13:32:57.981" v="707" actId="478"/>
          <ac:picMkLst>
            <pc:docMk/>
            <pc:sldMk cId="1243267726" sldId="8351"/>
            <ac:picMk id="9" creationId="{F66292DF-5055-B2F2-D4F9-F1D0C54E7265}"/>
          </ac:picMkLst>
        </pc:picChg>
        <pc:picChg chg="del">
          <ac:chgData name="Dr. Isabela Espindola" userId="93d05723-5f31-4ab1-aa4d-1f8150443be0" providerId="ADAL" clId="{6F504433-541E-42CC-B37A-20996A8ABA3F}" dt="2024-04-19T13:33:03.398" v="712" actId="478"/>
          <ac:picMkLst>
            <pc:docMk/>
            <pc:sldMk cId="1243267726" sldId="8351"/>
            <ac:picMk id="11" creationId="{637CD936-A6C5-5835-7CFC-4E2817C66784}"/>
          </ac:picMkLst>
        </pc:picChg>
      </pc:sldChg>
      <pc:sldChg chg="addSp delSp modSp add mod">
        <pc:chgData name="Dr. Isabela Espindola" userId="93d05723-5f31-4ab1-aa4d-1f8150443be0" providerId="ADAL" clId="{6F504433-541E-42CC-B37A-20996A8ABA3F}" dt="2024-04-19T13:38:26.713" v="780" actId="1076"/>
        <pc:sldMkLst>
          <pc:docMk/>
          <pc:sldMk cId="4164293956" sldId="8352"/>
        </pc:sldMkLst>
        <pc:spChg chg="mod">
          <ac:chgData name="Dr. Isabela Espindola" userId="93d05723-5f31-4ab1-aa4d-1f8150443be0" providerId="ADAL" clId="{6F504433-541E-42CC-B37A-20996A8ABA3F}" dt="2024-04-19T13:38:17.568" v="777"/>
          <ac:spMkLst>
            <pc:docMk/>
            <pc:sldMk cId="4164293956" sldId="8352"/>
            <ac:spMk id="6" creationId="{4400369F-E907-DC44-94BE-23358EE101D3}"/>
          </ac:spMkLst>
        </pc:spChg>
        <pc:spChg chg="mod">
          <ac:chgData name="Dr. Isabela Espindola" userId="93d05723-5f31-4ab1-aa4d-1f8150443be0" providerId="ADAL" clId="{6F504433-541E-42CC-B37A-20996A8ABA3F}" dt="2024-04-19T13:38:17.568" v="777"/>
          <ac:spMkLst>
            <pc:docMk/>
            <pc:sldMk cId="4164293956" sldId="8352"/>
            <ac:spMk id="7" creationId="{615DD5BB-8363-0969-E425-0C2385F11D63}"/>
          </ac:spMkLst>
        </pc:spChg>
        <pc:spChg chg="mod">
          <ac:chgData name="Dr. Isabela Espindola" userId="93d05723-5f31-4ab1-aa4d-1f8150443be0" providerId="ADAL" clId="{6F504433-541E-42CC-B37A-20996A8ABA3F}" dt="2024-04-19T13:38:17.568" v="777"/>
          <ac:spMkLst>
            <pc:docMk/>
            <pc:sldMk cId="4164293956" sldId="8352"/>
            <ac:spMk id="8" creationId="{271CAE5F-A341-076B-A95F-F5F3AC24E44F}"/>
          </ac:spMkLst>
        </pc:spChg>
        <pc:spChg chg="mod">
          <ac:chgData name="Dr. Isabela Espindola" userId="93d05723-5f31-4ab1-aa4d-1f8150443be0" providerId="ADAL" clId="{6F504433-541E-42CC-B37A-20996A8ABA3F}" dt="2024-04-19T13:38:17.568" v="777"/>
          <ac:spMkLst>
            <pc:docMk/>
            <pc:sldMk cId="4164293956" sldId="8352"/>
            <ac:spMk id="12" creationId="{5E28BA68-3854-D823-9861-A359E2DDACDF}"/>
          </ac:spMkLst>
        </pc:spChg>
        <pc:spChg chg="mod">
          <ac:chgData name="Dr. Isabela Espindola" userId="93d05723-5f31-4ab1-aa4d-1f8150443be0" providerId="ADAL" clId="{6F504433-541E-42CC-B37A-20996A8ABA3F}" dt="2024-04-19T13:38:17.568" v="777"/>
          <ac:spMkLst>
            <pc:docMk/>
            <pc:sldMk cId="4164293956" sldId="8352"/>
            <ac:spMk id="13" creationId="{04C21030-E515-2C25-EEDF-A61083280306}"/>
          </ac:spMkLst>
        </pc:spChg>
        <pc:spChg chg="mod">
          <ac:chgData name="Dr. Isabela Espindola" userId="93d05723-5f31-4ab1-aa4d-1f8150443be0" providerId="ADAL" clId="{6F504433-541E-42CC-B37A-20996A8ABA3F}" dt="2024-04-19T13:38:17.568" v="777"/>
          <ac:spMkLst>
            <pc:docMk/>
            <pc:sldMk cId="4164293956" sldId="8352"/>
            <ac:spMk id="14" creationId="{B9816953-5F91-1554-4E76-47CD7FDB6700}"/>
          </ac:spMkLst>
        </pc:spChg>
        <pc:spChg chg="mod">
          <ac:chgData name="Dr. Isabela Espindola" userId="93d05723-5f31-4ab1-aa4d-1f8150443be0" providerId="ADAL" clId="{6F504433-541E-42CC-B37A-20996A8ABA3F}" dt="2024-04-19T13:38:17.568" v="777"/>
          <ac:spMkLst>
            <pc:docMk/>
            <pc:sldMk cId="4164293956" sldId="8352"/>
            <ac:spMk id="28" creationId="{9C35FCE7-BF8A-7FDA-B7F3-97658F062D7B}"/>
          </ac:spMkLst>
        </pc:spChg>
        <pc:spChg chg="mod">
          <ac:chgData name="Dr. Isabela Espindola" userId="93d05723-5f31-4ab1-aa4d-1f8150443be0" providerId="ADAL" clId="{6F504433-541E-42CC-B37A-20996A8ABA3F}" dt="2024-04-19T13:38:17.568" v="777"/>
          <ac:spMkLst>
            <pc:docMk/>
            <pc:sldMk cId="4164293956" sldId="8352"/>
            <ac:spMk id="29" creationId="{5E1F526E-28A8-807A-6B8B-A11760954594}"/>
          </ac:spMkLst>
        </pc:spChg>
        <pc:spChg chg="mod">
          <ac:chgData name="Dr. Isabela Espindola" userId="93d05723-5f31-4ab1-aa4d-1f8150443be0" providerId="ADAL" clId="{6F504433-541E-42CC-B37A-20996A8ABA3F}" dt="2024-04-19T13:38:17.568" v="777"/>
          <ac:spMkLst>
            <pc:docMk/>
            <pc:sldMk cId="4164293956" sldId="8352"/>
            <ac:spMk id="30" creationId="{F9C6A136-0704-52CB-2F65-E8641028AADE}"/>
          </ac:spMkLst>
        </pc:spChg>
        <pc:spChg chg="mod">
          <ac:chgData name="Dr. Isabela Espindola" userId="93d05723-5f31-4ab1-aa4d-1f8150443be0" providerId="ADAL" clId="{6F504433-541E-42CC-B37A-20996A8ABA3F}" dt="2024-04-19T13:38:17.568" v="777"/>
          <ac:spMkLst>
            <pc:docMk/>
            <pc:sldMk cId="4164293956" sldId="8352"/>
            <ac:spMk id="31" creationId="{896B71AF-EABB-40E8-D9FE-1D3178454740}"/>
          </ac:spMkLst>
        </pc:spChg>
        <pc:spChg chg="mod">
          <ac:chgData name="Dr. Isabela Espindola" userId="93d05723-5f31-4ab1-aa4d-1f8150443be0" providerId="ADAL" clId="{6F504433-541E-42CC-B37A-20996A8ABA3F}" dt="2024-04-19T13:38:17.568" v="777"/>
          <ac:spMkLst>
            <pc:docMk/>
            <pc:sldMk cId="4164293956" sldId="8352"/>
            <ac:spMk id="40" creationId="{ED3BB1C5-82DC-95DC-EAD2-3BEACB8A555F}"/>
          </ac:spMkLst>
        </pc:spChg>
        <pc:spChg chg="mod">
          <ac:chgData name="Dr. Isabela Espindola" userId="93d05723-5f31-4ab1-aa4d-1f8150443be0" providerId="ADAL" clId="{6F504433-541E-42CC-B37A-20996A8ABA3F}" dt="2024-04-19T13:38:17.568" v="777"/>
          <ac:spMkLst>
            <pc:docMk/>
            <pc:sldMk cId="4164293956" sldId="8352"/>
            <ac:spMk id="41" creationId="{30B40F03-86F0-FA78-F158-B2CE4CE210D7}"/>
          </ac:spMkLst>
        </pc:spChg>
        <pc:spChg chg="del">
          <ac:chgData name="Dr. Isabela Espindola" userId="93d05723-5f31-4ab1-aa4d-1f8150443be0" providerId="ADAL" clId="{6F504433-541E-42CC-B37A-20996A8ABA3F}" dt="2024-04-19T13:38:11.456" v="771" actId="478"/>
          <ac:spMkLst>
            <pc:docMk/>
            <pc:sldMk cId="4164293956" sldId="8352"/>
            <ac:spMk id="49" creationId="{5D9B973B-68A4-4577-84E1-CAB37535297F}"/>
          </ac:spMkLst>
        </pc:spChg>
        <pc:grpChg chg="add mod">
          <ac:chgData name="Dr. Isabela Espindola" userId="93d05723-5f31-4ab1-aa4d-1f8150443be0" providerId="ADAL" clId="{6F504433-541E-42CC-B37A-20996A8ABA3F}" dt="2024-04-19T13:38:26.713" v="780" actId="1076"/>
          <ac:grpSpMkLst>
            <pc:docMk/>
            <pc:sldMk cId="4164293956" sldId="8352"/>
            <ac:grpSpMk id="4" creationId="{5E2E4250-2BCE-FFF3-33FC-073CC8DBD49A}"/>
          </ac:grpSpMkLst>
        </pc:grpChg>
        <pc:grpChg chg="mod">
          <ac:chgData name="Dr. Isabela Espindola" userId="93d05723-5f31-4ab1-aa4d-1f8150443be0" providerId="ADAL" clId="{6F504433-541E-42CC-B37A-20996A8ABA3F}" dt="2024-04-19T13:38:17.568" v="777"/>
          <ac:grpSpMkLst>
            <pc:docMk/>
            <pc:sldMk cId="4164293956" sldId="8352"/>
            <ac:grpSpMk id="5" creationId="{60819456-90DA-9B5D-593A-71994F31A63C}"/>
          </ac:grpSpMkLst>
        </pc:grpChg>
        <pc:grpChg chg="mod">
          <ac:chgData name="Dr. Isabela Espindola" userId="93d05723-5f31-4ab1-aa4d-1f8150443be0" providerId="ADAL" clId="{6F504433-541E-42CC-B37A-20996A8ABA3F}" dt="2024-04-19T13:38:17.568" v="777"/>
          <ac:grpSpMkLst>
            <pc:docMk/>
            <pc:sldMk cId="4164293956" sldId="8352"/>
            <ac:grpSpMk id="9" creationId="{4A36520F-4037-B452-5A91-0A1D5FCDB800}"/>
          </ac:grpSpMkLst>
        </pc:grpChg>
        <pc:grpChg chg="mod">
          <ac:chgData name="Dr. Isabela Espindola" userId="93d05723-5f31-4ab1-aa4d-1f8150443be0" providerId="ADAL" clId="{6F504433-541E-42CC-B37A-20996A8ABA3F}" dt="2024-04-19T13:38:17.568" v="777"/>
          <ac:grpSpMkLst>
            <pc:docMk/>
            <pc:sldMk cId="4164293956" sldId="8352"/>
            <ac:grpSpMk id="10" creationId="{870AA3C4-100B-F6E5-863F-55A2F448F753}"/>
          </ac:grpSpMkLst>
        </pc:grpChg>
        <pc:grpChg chg="mod">
          <ac:chgData name="Dr. Isabela Espindola" userId="93d05723-5f31-4ab1-aa4d-1f8150443be0" providerId="ADAL" clId="{6F504433-541E-42CC-B37A-20996A8ABA3F}" dt="2024-04-19T13:38:17.568" v="777"/>
          <ac:grpSpMkLst>
            <pc:docMk/>
            <pc:sldMk cId="4164293956" sldId="8352"/>
            <ac:grpSpMk id="11" creationId="{DADC128E-49BC-6A31-BA3D-221BE44F9C75}"/>
          </ac:grpSpMkLst>
        </pc:grpChg>
        <pc:grpChg chg="del">
          <ac:chgData name="Dr. Isabela Espindola" userId="93d05723-5f31-4ab1-aa4d-1f8150443be0" providerId="ADAL" clId="{6F504433-541E-42CC-B37A-20996A8ABA3F}" dt="2024-04-19T13:38:13.423" v="773" actId="478"/>
          <ac:grpSpMkLst>
            <pc:docMk/>
            <pc:sldMk cId="4164293956" sldId="8352"/>
            <ac:grpSpMk id="16" creationId="{3B8C55AF-C556-4C3D-91B4-008557C05A0B}"/>
          </ac:grpSpMkLst>
        </pc:grpChg>
        <pc:grpChg chg="del">
          <ac:chgData name="Dr. Isabela Espindola" userId="93d05723-5f31-4ab1-aa4d-1f8150443be0" providerId="ADAL" clId="{6F504433-541E-42CC-B37A-20996A8ABA3F}" dt="2024-04-19T13:38:10.042" v="770" actId="478"/>
          <ac:grpSpMkLst>
            <pc:docMk/>
            <pc:sldMk cId="4164293956" sldId="8352"/>
            <ac:grpSpMk id="20" creationId="{FF5BA3F5-7A80-4138-9628-E4A32D860181}"/>
          </ac:grpSpMkLst>
        </pc:grpChg>
        <pc:grpChg chg="del">
          <ac:chgData name="Dr. Isabela Espindola" userId="93d05723-5f31-4ab1-aa4d-1f8150443be0" providerId="ADAL" clId="{6F504433-541E-42CC-B37A-20996A8ABA3F}" dt="2024-04-19T13:38:15.486" v="775" actId="478"/>
          <ac:grpSpMkLst>
            <pc:docMk/>
            <pc:sldMk cId="4164293956" sldId="8352"/>
            <ac:grpSpMk id="21" creationId="{FEE53A7C-11FB-4E40-B313-293D5C0C4FC1}"/>
          </ac:grpSpMkLst>
        </pc:grpChg>
        <pc:grpChg chg="del">
          <ac:chgData name="Dr. Isabela Espindola" userId="93d05723-5f31-4ab1-aa4d-1f8150443be0" providerId="ADAL" clId="{6F504433-541E-42CC-B37A-20996A8ABA3F}" dt="2024-04-19T13:38:12.158" v="772" actId="478"/>
          <ac:grpSpMkLst>
            <pc:docMk/>
            <pc:sldMk cId="4164293956" sldId="8352"/>
            <ac:grpSpMk id="32" creationId="{8C0792D0-7598-471C-907B-4DB1D837B94D}"/>
          </ac:grpSpMkLst>
        </pc:grpChg>
        <pc:grpChg chg="del">
          <ac:chgData name="Dr. Isabela Espindola" userId="93d05723-5f31-4ab1-aa4d-1f8150443be0" providerId="ADAL" clId="{6F504433-541E-42CC-B37A-20996A8ABA3F}" dt="2024-04-19T13:38:14.666" v="774" actId="478"/>
          <ac:grpSpMkLst>
            <pc:docMk/>
            <pc:sldMk cId="4164293956" sldId="8352"/>
            <ac:grpSpMk id="34" creationId="{2AFF9861-BCC1-48FD-8B4E-9340801917E1}"/>
          </ac:grpSpMkLst>
        </pc:grpChg>
        <pc:grpChg chg="del">
          <ac:chgData name="Dr. Isabela Espindola" userId="93d05723-5f31-4ab1-aa4d-1f8150443be0" providerId="ADAL" clId="{6F504433-541E-42CC-B37A-20996A8ABA3F}" dt="2024-04-19T13:38:16.586" v="776" actId="478"/>
          <ac:grpSpMkLst>
            <pc:docMk/>
            <pc:sldMk cId="4164293956" sldId="8352"/>
            <ac:grpSpMk id="46" creationId="{9FD08FD3-0E04-411C-8CA8-B4C542608CC0}"/>
          </ac:grpSpMkLst>
        </pc:grpChg>
        <pc:picChg chg="del">
          <ac:chgData name="Dr. Isabela Espindola" userId="93d05723-5f31-4ab1-aa4d-1f8150443be0" providerId="ADAL" clId="{6F504433-541E-42CC-B37A-20996A8ABA3F}" dt="2024-04-19T13:38:06.362" v="769" actId="478"/>
          <ac:picMkLst>
            <pc:docMk/>
            <pc:sldMk cId="4164293956" sldId="8352"/>
            <ac:picMk id="2" creationId="{967A0379-2385-17AB-D445-6D944B09EEC4}"/>
          </ac:picMkLst>
        </pc:picChg>
        <pc:picChg chg="mod">
          <ac:chgData name="Dr. Isabela Espindola" userId="93d05723-5f31-4ab1-aa4d-1f8150443be0" providerId="ADAL" clId="{6F504433-541E-42CC-B37A-20996A8ABA3F}" dt="2024-04-19T13:38:17.568" v="777"/>
          <ac:picMkLst>
            <pc:docMk/>
            <pc:sldMk cId="4164293956" sldId="8352"/>
            <ac:picMk id="15" creationId="{6B685E9F-A014-9674-47B6-BD47591A5564}"/>
          </ac:picMkLst>
        </pc:picChg>
      </pc:sldChg>
      <pc:sldChg chg="addSp delSp modSp add mod">
        <pc:chgData name="Dr. Isabela Espindola" userId="93d05723-5f31-4ab1-aa4d-1f8150443be0" providerId="ADAL" clId="{6F504433-541E-42CC-B37A-20996A8ABA3F}" dt="2024-04-23T08:57:17.411" v="883"/>
        <pc:sldMkLst>
          <pc:docMk/>
          <pc:sldMk cId="2665690861" sldId="8353"/>
        </pc:sldMkLst>
        <pc:spChg chg="del">
          <ac:chgData name="Dr. Isabela Espindola" userId="93d05723-5f31-4ab1-aa4d-1f8150443be0" providerId="ADAL" clId="{6F504433-541E-42CC-B37A-20996A8ABA3F}" dt="2024-04-23T08:57:07.492" v="877" actId="478"/>
          <ac:spMkLst>
            <pc:docMk/>
            <pc:sldMk cId="2665690861" sldId="8353"/>
            <ac:spMk id="2" creationId="{F58618FD-18F1-EF78-2E27-265F8592C4BA}"/>
          </ac:spMkLst>
        </pc:spChg>
        <pc:spChg chg="del">
          <ac:chgData name="Dr. Isabela Espindola" userId="93d05723-5f31-4ab1-aa4d-1f8150443be0" providerId="ADAL" clId="{6F504433-541E-42CC-B37A-20996A8ABA3F}" dt="2024-04-23T08:57:10.338" v="879" actId="478"/>
          <ac:spMkLst>
            <pc:docMk/>
            <pc:sldMk cId="2665690861" sldId="8353"/>
            <ac:spMk id="3" creationId="{63388D51-DCD2-0BE1-6D91-65CB79354C3C}"/>
          </ac:spMkLst>
        </pc:spChg>
        <pc:spChg chg="add mod">
          <ac:chgData name="Dr. Isabela Espindola" userId="93d05723-5f31-4ab1-aa4d-1f8150443be0" providerId="ADAL" clId="{6F504433-541E-42CC-B37A-20996A8ABA3F}" dt="2024-04-23T08:57:17.411" v="883"/>
          <ac:spMkLst>
            <pc:docMk/>
            <pc:sldMk cId="2665690861" sldId="8353"/>
            <ac:spMk id="4" creationId="{F53F40B7-0227-EB3F-DF91-FD60C2F59F8E}"/>
          </ac:spMkLst>
        </pc:spChg>
        <pc:spChg chg="add mod">
          <ac:chgData name="Dr. Isabela Espindola" userId="93d05723-5f31-4ab1-aa4d-1f8150443be0" providerId="ADAL" clId="{6F504433-541E-42CC-B37A-20996A8ABA3F}" dt="2024-04-23T08:57:17.411" v="883"/>
          <ac:spMkLst>
            <pc:docMk/>
            <pc:sldMk cId="2665690861" sldId="8353"/>
            <ac:spMk id="13" creationId="{61AE8A03-C0A1-70CC-30BB-DAF125550DB8}"/>
          </ac:spMkLst>
        </pc:spChg>
        <pc:picChg chg="del">
          <ac:chgData name="Dr. Isabela Espindola" userId="93d05723-5f31-4ab1-aa4d-1f8150443be0" providerId="ADAL" clId="{6F504433-541E-42CC-B37A-20996A8ABA3F}" dt="2024-04-23T08:57:09.354" v="878" actId="478"/>
          <ac:picMkLst>
            <pc:docMk/>
            <pc:sldMk cId="2665690861" sldId="8353"/>
            <ac:picMk id="5" creationId="{098DD1B4-DD6A-C0AF-479B-3D7BB386861F}"/>
          </ac:picMkLst>
        </pc:picChg>
        <pc:picChg chg="add mod">
          <ac:chgData name="Dr. Isabela Espindola" userId="93d05723-5f31-4ab1-aa4d-1f8150443be0" providerId="ADAL" clId="{6F504433-541E-42CC-B37A-20996A8ABA3F}" dt="2024-04-23T08:57:17.411" v="883"/>
          <ac:picMkLst>
            <pc:docMk/>
            <pc:sldMk cId="2665690861" sldId="8353"/>
            <ac:picMk id="7" creationId="{105A5ADA-2C6F-2D32-302B-6F09231AB195}"/>
          </ac:picMkLst>
        </pc:picChg>
        <pc:picChg chg="add mod">
          <ac:chgData name="Dr. Isabela Espindola" userId="93d05723-5f31-4ab1-aa4d-1f8150443be0" providerId="ADAL" clId="{6F504433-541E-42CC-B37A-20996A8ABA3F}" dt="2024-04-23T08:57:17.411" v="883"/>
          <ac:picMkLst>
            <pc:docMk/>
            <pc:sldMk cId="2665690861" sldId="8353"/>
            <ac:picMk id="11" creationId="{44E0BA83-E854-7697-09B1-09E65A303A8E}"/>
          </ac:picMkLst>
        </pc:picChg>
      </pc:sldChg>
      <pc:sldChg chg="addSp delSp modSp new del mod">
        <pc:chgData name="Dr. Isabela Espindola" userId="93d05723-5f31-4ab1-aa4d-1f8150443be0" providerId="ADAL" clId="{6F504433-541E-42CC-B37A-20996A8ABA3F}" dt="2024-04-23T08:58:02.792" v="893" actId="47"/>
        <pc:sldMkLst>
          <pc:docMk/>
          <pc:sldMk cId="1808796743" sldId="8354"/>
        </pc:sldMkLst>
        <pc:spChg chg="mod">
          <ac:chgData name="Dr. Isabela Espindola" userId="93d05723-5f31-4ab1-aa4d-1f8150443be0" providerId="ADAL" clId="{6F504433-541E-42CC-B37A-20996A8ABA3F}" dt="2024-04-23T08:57:40.935" v="888"/>
          <ac:spMkLst>
            <pc:docMk/>
            <pc:sldMk cId="1808796743" sldId="8354"/>
            <ac:spMk id="2" creationId="{34693307-0378-D5E0-A1A4-9253A2EAE685}"/>
          </ac:spMkLst>
        </pc:spChg>
        <pc:spChg chg="del">
          <ac:chgData name="Dr. Isabela Espindola" userId="93d05723-5f31-4ab1-aa4d-1f8150443be0" providerId="ADAL" clId="{6F504433-541E-42CC-B37A-20996A8ABA3F}" dt="2024-04-23T08:57:54.883" v="889" actId="478"/>
          <ac:spMkLst>
            <pc:docMk/>
            <pc:sldMk cId="1808796743" sldId="8354"/>
            <ac:spMk id="3" creationId="{DF8AEDEE-5F1A-FC9D-E89A-DF3CF1CE7812}"/>
          </ac:spMkLst>
        </pc:spChg>
        <pc:spChg chg="add mod">
          <ac:chgData name="Dr. Isabela Espindola" userId="93d05723-5f31-4ab1-aa4d-1f8150443be0" providerId="ADAL" clId="{6F504433-541E-42CC-B37A-20996A8ABA3F}" dt="2024-04-23T08:57:55.475" v="890"/>
          <ac:spMkLst>
            <pc:docMk/>
            <pc:sldMk cId="1808796743" sldId="8354"/>
            <ac:spMk id="5" creationId="{5A7ABEA5-D87D-C6E4-7DDD-68D4EDEE2291}"/>
          </ac:spMkLst>
        </pc:spChg>
        <pc:graphicFrameChg chg="add mod">
          <ac:chgData name="Dr. Isabela Espindola" userId="93d05723-5f31-4ab1-aa4d-1f8150443be0" providerId="ADAL" clId="{6F504433-541E-42CC-B37A-20996A8ABA3F}" dt="2024-04-23T08:57:55.475" v="890"/>
          <ac:graphicFrameMkLst>
            <pc:docMk/>
            <pc:sldMk cId="1808796743" sldId="8354"/>
            <ac:graphicFrameMk id="4" creationId="{87862AFA-8185-4324-5CF9-0CA8EF52D13E}"/>
          </ac:graphicFrameMkLst>
        </pc:graphicFrameChg>
        <pc:cxnChg chg="add mod">
          <ac:chgData name="Dr. Isabela Espindola" userId="93d05723-5f31-4ab1-aa4d-1f8150443be0" providerId="ADAL" clId="{6F504433-541E-42CC-B37A-20996A8ABA3F}" dt="2024-04-23T08:57:55.475" v="890"/>
          <ac:cxnSpMkLst>
            <pc:docMk/>
            <pc:sldMk cId="1808796743" sldId="8354"/>
            <ac:cxnSpMk id="6" creationId="{A0C74612-3DC2-5693-41DB-04B4C113EDAE}"/>
          </ac:cxnSpMkLst>
        </pc:cxnChg>
      </pc:sldChg>
      <pc:sldChg chg="new del">
        <pc:chgData name="Dr. Isabela Espindola" userId="93d05723-5f31-4ab1-aa4d-1f8150443be0" providerId="ADAL" clId="{6F504433-541E-42CC-B37A-20996A8ABA3F}" dt="2024-04-23T08:57:30.374" v="886" actId="680"/>
        <pc:sldMkLst>
          <pc:docMk/>
          <pc:sldMk cId="3308014102" sldId="8354"/>
        </pc:sldMkLst>
      </pc:sldChg>
      <pc:sldChg chg="new del">
        <pc:chgData name="Dr. Isabela Espindola" userId="93d05723-5f31-4ab1-aa4d-1f8150443be0" providerId="ADAL" clId="{6F504433-541E-42CC-B37A-20996A8ABA3F}" dt="2024-04-23T08:58:01.744" v="892" actId="47"/>
        <pc:sldMkLst>
          <pc:docMk/>
          <pc:sldMk cId="2912809433" sldId="8355"/>
        </pc:sldMkLst>
      </pc:sldChg>
      <pc:sldMasterChg chg="del delSldLayout">
        <pc:chgData name="Dr. Isabela Espindola" userId="93d05723-5f31-4ab1-aa4d-1f8150443be0" providerId="ADAL" clId="{6F504433-541E-42CC-B37A-20996A8ABA3F}" dt="2024-04-12T13:12:16.397" v="336" actId="47"/>
        <pc:sldMasterMkLst>
          <pc:docMk/>
          <pc:sldMasterMk cId="0" sldId="2147483648"/>
        </pc:sldMasterMkLst>
        <pc:sldLayoutChg chg="del">
          <pc:chgData name="Dr. Isabela Espindola" userId="93d05723-5f31-4ab1-aa4d-1f8150443be0" providerId="ADAL" clId="{6F504433-541E-42CC-B37A-20996A8ABA3F}" dt="2024-04-12T13:12:16.397" v="336" actId="47"/>
          <pc:sldLayoutMkLst>
            <pc:docMk/>
            <pc:sldMasterMk cId="0" sldId="2147483648"/>
            <pc:sldLayoutMk cId="0" sldId="2147483651"/>
          </pc:sldLayoutMkLst>
        </pc:sldLayoutChg>
        <pc:sldLayoutChg chg="del">
          <pc:chgData name="Dr. Isabela Espindola" userId="93d05723-5f31-4ab1-aa4d-1f8150443be0" providerId="ADAL" clId="{6F504433-541E-42CC-B37A-20996A8ABA3F}" dt="2024-04-12T13:12:16.397" v="336" actId="47"/>
          <pc:sldLayoutMkLst>
            <pc:docMk/>
            <pc:sldMasterMk cId="0" sldId="2147483648"/>
            <pc:sldLayoutMk cId="751408010" sldId="2147483653"/>
          </pc:sldLayoutMkLst>
        </pc:sldLayoutChg>
        <pc:sldLayoutChg chg="del">
          <pc:chgData name="Dr. Isabela Espindola" userId="93d05723-5f31-4ab1-aa4d-1f8150443be0" providerId="ADAL" clId="{6F504433-541E-42CC-B37A-20996A8ABA3F}" dt="2024-04-12T13:12:16.397" v="336" actId="47"/>
          <pc:sldLayoutMkLst>
            <pc:docMk/>
            <pc:sldMasterMk cId="0" sldId="2147483648"/>
            <pc:sldLayoutMk cId="0" sldId="2147483687"/>
          </pc:sldLayoutMkLst>
        </pc:sldLayoutChg>
        <pc:sldLayoutChg chg="del">
          <pc:chgData name="Dr. Isabela Espindola" userId="93d05723-5f31-4ab1-aa4d-1f8150443be0" providerId="ADAL" clId="{6F504433-541E-42CC-B37A-20996A8ABA3F}" dt="2024-04-12T13:12:16.397" v="336" actId="47"/>
          <pc:sldLayoutMkLst>
            <pc:docMk/>
            <pc:sldMasterMk cId="0" sldId="2147483648"/>
            <pc:sldLayoutMk cId="470754195" sldId="2147483688"/>
          </pc:sldLayoutMkLst>
        </pc:sldLayoutChg>
      </pc:sldMasterChg>
      <pc:sldMasterChg chg="del delSldLayout">
        <pc:chgData name="Dr. Isabela Espindola" userId="93d05723-5f31-4ab1-aa4d-1f8150443be0" providerId="ADAL" clId="{6F504433-541E-42CC-B37A-20996A8ABA3F}" dt="2024-04-12T13:31:38.377" v="399" actId="47"/>
        <pc:sldMasterMkLst>
          <pc:docMk/>
          <pc:sldMasterMk cId="1486720031" sldId="2147483660"/>
        </pc:sldMasterMkLst>
        <pc:sldLayoutChg chg="del">
          <pc:chgData name="Dr. Isabela Espindola" userId="93d05723-5f31-4ab1-aa4d-1f8150443be0" providerId="ADAL" clId="{6F504433-541E-42CC-B37A-20996A8ABA3F}" dt="2024-04-12T13:31:38.377" v="399" actId="47"/>
          <pc:sldLayoutMkLst>
            <pc:docMk/>
            <pc:sldMasterMk cId="1486720031" sldId="2147483660"/>
            <pc:sldLayoutMk cId="2566296668" sldId="2147483650"/>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1839218915" sldId="2147483652"/>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1862760714" sldId="2147483654"/>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3580692884" sldId="2147483655"/>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3953477743" sldId="2147483659"/>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1296313122" sldId="2147483661"/>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349611638" sldId="2147483662"/>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4266260351" sldId="2147483663"/>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898629370" sldId="2147483664"/>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4179987217" sldId="2147483665"/>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1659086248" sldId="2147483666"/>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4015690835" sldId="2147483667"/>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2125408999" sldId="2147483668"/>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2006035753" sldId="2147483669"/>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1753881509" sldId="2147483670"/>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376140497" sldId="2147483689"/>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201688018" sldId="2147483690"/>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1447048555" sldId="2147483691"/>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3519065627" sldId="2147483692"/>
          </pc:sldLayoutMkLst>
        </pc:sldLayoutChg>
        <pc:sldLayoutChg chg="del">
          <pc:chgData name="Dr. Isabela Espindola" userId="93d05723-5f31-4ab1-aa4d-1f8150443be0" providerId="ADAL" clId="{6F504433-541E-42CC-B37A-20996A8ABA3F}" dt="2024-04-12T13:31:38.377" v="399" actId="47"/>
          <pc:sldLayoutMkLst>
            <pc:docMk/>
            <pc:sldMasterMk cId="1486720031" sldId="2147483660"/>
            <pc:sldLayoutMk cId="2776765198" sldId="2147483693"/>
          </pc:sldLayoutMkLst>
        </pc:sldLayoutChg>
      </pc:sldMasterChg>
      <pc:sldMasterChg chg="delSldLayout">
        <pc:chgData name="Dr. Isabela Espindola" userId="93d05723-5f31-4ab1-aa4d-1f8150443be0" providerId="ADAL" clId="{6F504433-541E-42CC-B37A-20996A8ABA3F}" dt="2024-04-12T12:54:33.096" v="108" actId="47"/>
        <pc:sldMasterMkLst>
          <pc:docMk/>
          <pc:sldMasterMk cId="591820248" sldId="2147483694"/>
        </pc:sldMasterMkLst>
        <pc:sldLayoutChg chg="del">
          <pc:chgData name="Dr. Isabela Espindola" userId="93d05723-5f31-4ab1-aa4d-1f8150443be0" providerId="ADAL" clId="{6F504433-541E-42CC-B37A-20996A8ABA3F}" dt="2024-04-12T12:53:27.035" v="15" actId="47"/>
          <pc:sldLayoutMkLst>
            <pc:docMk/>
            <pc:sldMasterMk cId="591820248" sldId="2147483694"/>
            <pc:sldLayoutMk cId="104692927" sldId="2147483699"/>
          </pc:sldLayoutMkLst>
        </pc:sldLayoutChg>
        <pc:sldLayoutChg chg="del">
          <pc:chgData name="Dr. Isabela Espindola" userId="93d05723-5f31-4ab1-aa4d-1f8150443be0" providerId="ADAL" clId="{6F504433-541E-42CC-B37A-20996A8ABA3F}" dt="2024-04-12T12:54:33.096" v="108" actId="47"/>
          <pc:sldLayoutMkLst>
            <pc:docMk/>
            <pc:sldMasterMk cId="591820248" sldId="2147483694"/>
            <pc:sldLayoutMk cId="3517070742" sldId="2147483700"/>
          </pc:sldLayoutMkLst>
        </pc:sldLayoutChg>
      </pc:sldMasterChg>
      <pc:sldMasterChg chg="del delSldLayout">
        <pc:chgData name="Dr. Isabela Espindola" userId="93d05723-5f31-4ab1-aa4d-1f8150443be0" providerId="ADAL" clId="{6F504433-541E-42CC-B37A-20996A8ABA3F}" dt="2024-04-23T08:58:31.216" v="896" actId="700"/>
        <pc:sldMasterMkLst>
          <pc:docMk/>
          <pc:sldMasterMk cId="2792753264" sldId="2147483699"/>
        </pc:sldMasterMkLst>
        <pc:sldLayoutChg chg="del">
          <pc:chgData name="Dr. Isabela Espindola" userId="93d05723-5f31-4ab1-aa4d-1f8150443be0" providerId="ADAL" clId="{6F504433-541E-42CC-B37A-20996A8ABA3F}" dt="2024-04-23T08:58:31.216" v="896" actId="700"/>
          <pc:sldLayoutMkLst>
            <pc:docMk/>
            <pc:sldMasterMk cId="2792753264" sldId="2147483699"/>
            <pc:sldLayoutMk cId="1649964057" sldId="2147483700"/>
          </pc:sldLayoutMkLst>
        </pc:sldLayoutChg>
        <pc:sldLayoutChg chg="del">
          <pc:chgData name="Dr. Isabela Espindola" userId="93d05723-5f31-4ab1-aa4d-1f8150443be0" providerId="ADAL" clId="{6F504433-541E-42CC-B37A-20996A8ABA3F}" dt="2024-04-23T08:58:31.216" v="896" actId="700"/>
          <pc:sldLayoutMkLst>
            <pc:docMk/>
            <pc:sldMasterMk cId="2792753264" sldId="2147483699"/>
            <pc:sldLayoutMk cId="2344454149" sldId="2147483701"/>
          </pc:sldLayoutMkLst>
        </pc:sldLayoutChg>
        <pc:sldLayoutChg chg="del">
          <pc:chgData name="Dr. Isabela Espindola" userId="93d05723-5f31-4ab1-aa4d-1f8150443be0" providerId="ADAL" clId="{6F504433-541E-42CC-B37A-20996A8ABA3F}" dt="2024-04-23T08:58:31.216" v="896" actId="700"/>
          <pc:sldLayoutMkLst>
            <pc:docMk/>
            <pc:sldMasterMk cId="2792753264" sldId="2147483699"/>
            <pc:sldLayoutMk cId="4086356342" sldId="2147483702"/>
          </pc:sldLayoutMkLst>
        </pc:sldLayoutChg>
        <pc:sldLayoutChg chg="del">
          <pc:chgData name="Dr. Isabela Espindola" userId="93d05723-5f31-4ab1-aa4d-1f8150443be0" providerId="ADAL" clId="{6F504433-541E-42CC-B37A-20996A8ABA3F}" dt="2024-04-23T08:58:31.216" v="896" actId="700"/>
          <pc:sldLayoutMkLst>
            <pc:docMk/>
            <pc:sldMasterMk cId="2792753264" sldId="2147483699"/>
            <pc:sldLayoutMk cId="761786590" sldId="2147483703"/>
          </pc:sldLayoutMkLst>
        </pc:sldLayoutChg>
        <pc:sldLayoutChg chg="del">
          <pc:chgData name="Dr. Isabela Espindola" userId="93d05723-5f31-4ab1-aa4d-1f8150443be0" providerId="ADAL" clId="{6F504433-541E-42CC-B37A-20996A8ABA3F}" dt="2024-04-23T08:58:31.216" v="896" actId="700"/>
          <pc:sldLayoutMkLst>
            <pc:docMk/>
            <pc:sldMasterMk cId="2792753264" sldId="2147483699"/>
            <pc:sldLayoutMk cId="2103952316" sldId="2147483704"/>
          </pc:sldLayoutMkLst>
        </pc:sldLayoutChg>
      </pc:sldMasterChg>
      <pc:sldMasterChg chg="del delSldLayout">
        <pc:chgData name="Dr. Isabela Espindola" userId="93d05723-5f31-4ab1-aa4d-1f8150443be0" providerId="ADAL" clId="{6F504433-541E-42CC-B37A-20996A8ABA3F}" dt="2024-04-12T13:08:51.662" v="281" actId="47"/>
        <pc:sldMasterMkLst>
          <pc:docMk/>
          <pc:sldMasterMk cId="3834850985" sldId="2147483705"/>
        </pc:sldMasterMkLst>
        <pc:sldLayoutChg chg="del">
          <pc:chgData name="Dr. Isabela Espindola" userId="93d05723-5f31-4ab1-aa4d-1f8150443be0" providerId="ADAL" clId="{6F504433-541E-42CC-B37A-20996A8ABA3F}" dt="2024-04-12T13:08:51.662" v="281" actId="47"/>
          <pc:sldLayoutMkLst>
            <pc:docMk/>
            <pc:sldMasterMk cId="3834850985" sldId="2147483705"/>
            <pc:sldLayoutMk cId="3930165028" sldId="2147483706"/>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2065026898" sldId="2147483707"/>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223871601" sldId="2147483708"/>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886067069" sldId="2147483709"/>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2964669479" sldId="2147483710"/>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1043338953" sldId="2147483711"/>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3845279311" sldId="2147483712"/>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4025245307" sldId="2147483713"/>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2870291070" sldId="2147483714"/>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1841232865" sldId="2147483715"/>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2325041261" sldId="2147483716"/>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4173094967" sldId="2147483717"/>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757051557" sldId="2147483718"/>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1821510126" sldId="2147483719"/>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2219343416" sldId="2147483720"/>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3961157722" sldId="2147483721"/>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3452126282" sldId="2147483722"/>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109160842" sldId="2147483723"/>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1503942760" sldId="2147483724"/>
          </pc:sldLayoutMkLst>
        </pc:sldLayoutChg>
        <pc:sldLayoutChg chg="del">
          <pc:chgData name="Dr. Isabela Espindola" userId="93d05723-5f31-4ab1-aa4d-1f8150443be0" providerId="ADAL" clId="{6F504433-541E-42CC-B37A-20996A8ABA3F}" dt="2024-04-12T13:08:51.662" v="281" actId="47"/>
          <pc:sldLayoutMkLst>
            <pc:docMk/>
            <pc:sldMasterMk cId="3834850985" sldId="2147483705"/>
            <pc:sldLayoutMk cId="1884956085" sldId="2147483725"/>
          </pc:sldLayoutMkLst>
        </pc:sldLayoutChg>
      </pc:sldMasterChg>
    </pc:docChg>
  </pc:docChgLst>
  <pc:docChgLst>
    <pc:chgData name="Barbara Thompson" userId="S::barbarat@iwahq.org::6ccac605-b535-4c38-931f-8a2affca95c4" providerId="AD" clId="Web-{4B18EE3E-EE3F-4A21-A1A2-15F7B64AD4C4}"/>
    <pc:docChg chg="addSld delSld modSld sldOrd modSection">
      <pc:chgData name="Barbara Thompson" userId="S::barbarat@iwahq.org::6ccac605-b535-4c38-931f-8a2affca95c4" providerId="AD" clId="Web-{4B18EE3E-EE3F-4A21-A1A2-15F7B64AD4C4}" dt="2024-04-23T11:55:52.274" v="13" actId="14100"/>
      <pc:docMkLst>
        <pc:docMk/>
      </pc:docMkLst>
      <pc:sldChg chg="ord">
        <pc:chgData name="Barbara Thompson" userId="S::barbarat@iwahq.org::6ccac605-b535-4c38-931f-8a2affca95c4" providerId="AD" clId="Web-{4B18EE3E-EE3F-4A21-A1A2-15F7B64AD4C4}" dt="2024-04-23T11:51:46.267" v="0"/>
        <pc:sldMkLst>
          <pc:docMk/>
          <pc:sldMk cId="911981560" sldId="4630"/>
        </pc:sldMkLst>
      </pc:sldChg>
      <pc:sldChg chg="modSp ord">
        <pc:chgData name="Barbara Thompson" userId="S::barbarat@iwahq.org::6ccac605-b535-4c38-931f-8a2affca95c4" providerId="AD" clId="Web-{4B18EE3E-EE3F-4A21-A1A2-15F7B64AD4C4}" dt="2024-04-23T11:55:04.601" v="10"/>
        <pc:sldMkLst>
          <pc:docMk/>
          <pc:sldMk cId="4260281872" sldId="8328"/>
        </pc:sldMkLst>
        <pc:spChg chg="mod">
          <ac:chgData name="Barbara Thompson" userId="S::barbarat@iwahq.org::6ccac605-b535-4c38-931f-8a2affca95c4" providerId="AD" clId="Web-{4B18EE3E-EE3F-4A21-A1A2-15F7B64AD4C4}" dt="2024-04-23T11:55:01.929" v="9" actId="20577"/>
          <ac:spMkLst>
            <pc:docMk/>
            <pc:sldMk cId="4260281872" sldId="8328"/>
            <ac:spMk id="2" creationId="{41B2D3AB-1E84-9CAB-9B9D-61750CCB296C}"/>
          </ac:spMkLst>
        </pc:spChg>
        <pc:spChg chg="mod">
          <ac:chgData name="Barbara Thompson" userId="S::barbarat@iwahq.org::6ccac605-b535-4c38-931f-8a2affca95c4" providerId="AD" clId="Web-{4B18EE3E-EE3F-4A21-A1A2-15F7B64AD4C4}" dt="2024-04-23T11:54:08.584" v="3" actId="20577"/>
          <ac:spMkLst>
            <pc:docMk/>
            <pc:sldMk cId="4260281872" sldId="8328"/>
            <ac:spMk id="3" creationId="{FA88C196-2ED4-52B5-B369-972E0C7CC5E4}"/>
          </ac:spMkLst>
        </pc:spChg>
      </pc:sldChg>
      <pc:sldChg chg="modSp">
        <pc:chgData name="Barbara Thompson" userId="S::barbarat@iwahq.org::6ccac605-b535-4c38-931f-8a2affca95c4" providerId="AD" clId="Web-{4B18EE3E-EE3F-4A21-A1A2-15F7B64AD4C4}" dt="2024-04-23T11:55:52.274" v="13" actId="14100"/>
        <pc:sldMkLst>
          <pc:docMk/>
          <pc:sldMk cId="1691316074" sldId="8329"/>
        </pc:sldMkLst>
        <pc:spChg chg="mod">
          <ac:chgData name="Barbara Thompson" userId="S::barbarat@iwahq.org::6ccac605-b535-4c38-931f-8a2affca95c4" providerId="AD" clId="Web-{4B18EE3E-EE3F-4A21-A1A2-15F7B64AD4C4}" dt="2024-04-23T11:55:52.274" v="13" actId="14100"/>
          <ac:spMkLst>
            <pc:docMk/>
            <pc:sldMk cId="1691316074" sldId="8329"/>
            <ac:spMk id="3" creationId="{7A202B26-DF00-8C67-4B40-A9260678388B}"/>
          </ac:spMkLst>
        </pc:spChg>
      </pc:sldChg>
      <pc:sldChg chg="new del">
        <pc:chgData name="Barbara Thompson" userId="S::barbarat@iwahq.org::6ccac605-b535-4c38-931f-8a2affca95c4" providerId="AD" clId="Web-{4B18EE3E-EE3F-4A21-A1A2-15F7B64AD4C4}" dt="2024-04-23T11:55:09.226" v="11"/>
        <pc:sldMkLst>
          <pc:docMk/>
          <pc:sldMk cId="1743527154" sldId="8354"/>
        </pc:sldMkLst>
      </pc:sldChg>
    </pc:docChg>
  </pc:docChgLst>
  <pc:docChgLst>
    <pc:chgData name="William Cappuyns" userId="S::williamc@iwahq.org::e468e53e-dfbc-4be7-b8f5-d46960bcfbe7" providerId="AD" clId="Web-{0AD655C8-784D-77DD-7923-08071C4E59BF}"/>
    <pc:docChg chg="modSld">
      <pc:chgData name="William Cappuyns" userId="S::williamc@iwahq.org::e468e53e-dfbc-4be7-b8f5-d46960bcfbe7" providerId="AD" clId="Web-{0AD655C8-784D-77DD-7923-08071C4E59BF}" dt="2022-11-10T14:15:35.253" v="0" actId="20577"/>
      <pc:docMkLst>
        <pc:docMk/>
      </pc:docMkLst>
      <pc:sldChg chg="modSp">
        <pc:chgData name="William Cappuyns" userId="S::williamc@iwahq.org::e468e53e-dfbc-4be7-b8f5-d46960bcfbe7" providerId="AD" clId="Web-{0AD655C8-784D-77DD-7923-08071C4E59BF}" dt="2022-11-10T14:15:35.253" v="0" actId="20577"/>
        <pc:sldMkLst>
          <pc:docMk/>
          <pc:sldMk cId="3189757989" sldId="722"/>
        </pc:sldMkLst>
        <pc:spChg chg="mod">
          <ac:chgData name="William Cappuyns" userId="S::williamc@iwahq.org::e468e53e-dfbc-4be7-b8f5-d46960bcfbe7" providerId="AD" clId="Web-{0AD655C8-784D-77DD-7923-08071C4E59BF}" dt="2022-11-10T14:15:35.253" v="0" actId="20577"/>
          <ac:spMkLst>
            <pc:docMk/>
            <pc:sldMk cId="3189757989" sldId="722"/>
            <ac:spMk id="8" creationId="{BA9F1BA0-92A1-1FAB-E069-7E9F5C705F82}"/>
          </ac:spMkLst>
        </pc:spChg>
      </pc:sldChg>
    </pc:docChg>
  </pc:docChgLst>
  <pc:docChgLst>
    <pc:chgData name="Dr Samuela Guida" userId="92e4519b-e07a-4e1f-898d-9b33b8d6a706" providerId="ADAL" clId="{858AC423-6579-476B-B4D8-08E16B262CE3}"/>
    <pc:docChg chg="undo custSel addSld delSld modSld sldOrd addSection delSection modSection">
      <pc:chgData name="Dr Samuela Guida" userId="92e4519b-e07a-4e1f-898d-9b33b8d6a706" providerId="ADAL" clId="{858AC423-6579-476B-B4D8-08E16B262CE3}" dt="2023-04-13T13:55:27.475" v="706" actId="1440"/>
      <pc:docMkLst>
        <pc:docMk/>
      </pc:docMkLst>
      <pc:sldChg chg="del mod modShow">
        <pc:chgData name="Dr Samuela Guida" userId="92e4519b-e07a-4e1f-898d-9b33b8d6a706" providerId="ADAL" clId="{858AC423-6579-476B-B4D8-08E16B262CE3}" dt="2023-04-11T15:40:15.819" v="158" actId="47"/>
        <pc:sldMkLst>
          <pc:docMk/>
          <pc:sldMk cId="0" sldId="260"/>
        </pc:sldMkLst>
      </pc:sldChg>
      <pc:sldChg chg="delSp modSp del mod">
        <pc:chgData name="Dr Samuela Guida" userId="92e4519b-e07a-4e1f-898d-9b33b8d6a706" providerId="ADAL" clId="{858AC423-6579-476B-B4D8-08E16B262CE3}" dt="2023-03-30T13:00:26.504" v="9" actId="47"/>
        <pc:sldMkLst>
          <pc:docMk/>
          <pc:sldMk cId="2908595294" sldId="292"/>
        </pc:sldMkLst>
        <pc:spChg chg="mod">
          <ac:chgData name="Dr Samuela Guida" userId="92e4519b-e07a-4e1f-898d-9b33b8d6a706" providerId="ADAL" clId="{858AC423-6579-476B-B4D8-08E16B262CE3}" dt="2023-03-30T13:00:14.095" v="7" actId="1076"/>
          <ac:spMkLst>
            <pc:docMk/>
            <pc:sldMk cId="2908595294" sldId="292"/>
            <ac:spMk id="3" creationId="{F563623A-B617-C925-7922-B16D9F1478CB}"/>
          </ac:spMkLst>
        </pc:spChg>
        <pc:spChg chg="del">
          <ac:chgData name="Dr Samuela Guida" userId="92e4519b-e07a-4e1f-898d-9b33b8d6a706" providerId="ADAL" clId="{858AC423-6579-476B-B4D8-08E16B262CE3}" dt="2023-03-30T13:00:09.880" v="5" actId="478"/>
          <ac:spMkLst>
            <pc:docMk/>
            <pc:sldMk cId="2908595294" sldId="292"/>
            <ac:spMk id="26" creationId="{ACE409B7-BEAB-B233-A7E1-C98A10492346}"/>
          </ac:spMkLst>
        </pc:spChg>
        <pc:spChg chg="mod">
          <ac:chgData name="Dr Samuela Guida" userId="92e4519b-e07a-4e1f-898d-9b33b8d6a706" providerId="ADAL" clId="{858AC423-6579-476B-B4D8-08E16B262CE3}" dt="2023-03-30T13:00:17.647" v="8" actId="1076"/>
          <ac:spMkLst>
            <pc:docMk/>
            <pc:sldMk cId="2908595294" sldId="292"/>
            <ac:spMk id="27" creationId="{C2B7F51E-AD39-C400-660B-3049D203AE86}"/>
          </ac:spMkLst>
        </pc:spChg>
        <pc:spChg chg="del">
          <ac:chgData name="Dr Samuela Guida" userId="92e4519b-e07a-4e1f-898d-9b33b8d6a706" providerId="ADAL" clId="{858AC423-6579-476B-B4D8-08E16B262CE3}" dt="2023-03-30T13:00:11.465" v="6" actId="478"/>
          <ac:spMkLst>
            <pc:docMk/>
            <pc:sldMk cId="2908595294" sldId="292"/>
            <ac:spMk id="28" creationId="{7500389C-B5FF-8C8C-9864-F98EF88137C5}"/>
          </ac:spMkLst>
        </pc:spChg>
        <pc:picChg chg="del">
          <ac:chgData name="Dr Samuela Guida" userId="92e4519b-e07a-4e1f-898d-9b33b8d6a706" providerId="ADAL" clId="{858AC423-6579-476B-B4D8-08E16B262CE3}" dt="2023-03-30T13:00:08.696" v="4" actId="478"/>
          <ac:picMkLst>
            <pc:docMk/>
            <pc:sldMk cId="2908595294" sldId="292"/>
            <ac:picMk id="6" creationId="{6839FF61-E497-449A-EA58-CC3ABFADA19B}"/>
          </ac:picMkLst>
        </pc:picChg>
        <pc:picChg chg="del">
          <ac:chgData name="Dr Samuela Guida" userId="92e4519b-e07a-4e1f-898d-9b33b8d6a706" providerId="ADAL" clId="{858AC423-6579-476B-B4D8-08E16B262CE3}" dt="2023-03-30T13:00:08.104" v="3" actId="478"/>
          <ac:picMkLst>
            <pc:docMk/>
            <pc:sldMk cId="2908595294" sldId="292"/>
            <ac:picMk id="1030" creationId="{8EFE6A9E-201D-C353-A41C-826E6DA5CD28}"/>
          </ac:picMkLst>
        </pc:picChg>
        <pc:picChg chg="mod">
          <ac:chgData name="Dr Samuela Guida" userId="92e4519b-e07a-4e1f-898d-9b33b8d6a706" providerId="ADAL" clId="{858AC423-6579-476B-B4D8-08E16B262CE3}" dt="2023-03-30T13:00:17.647" v="8" actId="1076"/>
          <ac:picMkLst>
            <pc:docMk/>
            <pc:sldMk cId="2908595294" sldId="292"/>
            <ac:picMk id="1034" creationId="{CD2DAACA-ADFD-0197-878A-97EC03B49CED}"/>
          </ac:picMkLst>
        </pc:picChg>
        <pc:picChg chg="mod">
          <ac:chgData name="Dr Samuela Guida" userId="92e4519b-e07a-4e1f-898d-9b33b8d6a706" providerId="ADAL" clId="{858AC423-6579-476B-B4D8-08E16B262CE3}" dt="2023-03-30T13:00:14.095" v="7" actId="1076"/>
          <ac:picMkLst>
            <pc:docMk/>
            <pc:sldMk cId="2908595294" sldId="292"/>
            <ac:picMk id="1038" creationId="{C829EADE-8CD1-E10A-AFF6-8E41836E29A7}"/>
          </ac:picMkLst>
        </pc:picChg>
      </pc:sldChg>
      <pc:sldChg chg="modSp mod">
        <pc:chgData name="Dr Samuela Guida" userId="92e4519b-e07a-4e1f-898d-9b33b8d6a706" providerId="ADAL" clId="{858AC423-6579-476B-B4D8-08E16B262CE3}" dt="2023-04-03T12:31:15.930" v="33" actId="20577"/>
        <pc:sldMkLst>
          <pc:docMk/>
          <pc:sldMk cId="1941320243" sldId="296"/>
        </pc:sldMkLst>
        <pc:spChg chg="mod">
          <ac:chgData name="Dr Samuela Guida" userId="92e4519b-e07a-4e1f-898d-9b33b8d6a706" providerId="ADAL" clId="{858AC423-6579-476B-B4D8-08E16B262CE3}" dt="2023-04-03T12:31:15.930" v="33" actId="20577"/>
          <ac:spMkLst>
            <pc:docMk/>
            <pc:sldMk cId="1941320243" sldId="296"/>
            <ac:spMk id="4" creationId="{5B9DA322-AE79-46A2-8211-DDEAA6503744}"/>
          </ac:spMkLst>
        </pc:spChg>
      </pc:sldChg>
      <pc:sldChg chg="modSp mod">
        <pc:chgData name="Dr Samuela Guida" userId="92e4519b-e07a-4e1f-898d-9b33b8d6a706" providerId="ADAL" clId="{858AC423-6579-476B-B4D8-08E16B262CE3}" dt="2023-04-11T15:56:19.242" v="557" actId="14100"/>
        <pc:sldMkLst>
          <pc:docMk/>
          <pc:sldMk cId="1088950453" sldId="297"/>
        </pc:sldMkLst>
        <pc:spChg chg="mod">
          <ac:chgData name="Dr Samuela Guida" userId="92e4519b-e07a-4e1f-898d-9b33b8d6a706" providerId="ADAL" clId="{858AC423-6579-476B-B4D8-08E16B262CE3}" dt="2023-04-11T15:56:19.242" v="557" actId="14100"/>
          <ac:spMkLst>
            <pc:docMk/>
            <pc:sldMk cId="1088950453" sldId="297"/>
            <ac:spMk id="3" creationId="{6E915E81-0B52-4173-AFA4-A8058523DE62}"/>
          </ac:spMkLst>
        </pc:spChg>
      </pc:sldChg>
      <pc:sldChg chg="modSp del mod">
        <pc:chgData name="Dr Samuela Guida" userId="92e4519b-e07a-4e1f-898d-9b33b8d6a706" providerId="ADAL" clId="{858AC423-6579-476B-B4D8-08E16B262CE3}" dt="2023-04-11T15:40:08.727" v="157" actId="47"/>
        <pc:sldMkLst>
          <pc:docMk/>
          <pc:sldMk cId="234898789" sldId="298"/>
        </pc:sldMkLst>
        <pc:spChg chg="mod">
          <ac:chgData name="Dr Samuela Guida" userId="92e4519b-e07a-4e1f-898d-9b33b8d6a706" providerId="ADAL" clId="{858AC423-6579-476B-B4D8-08E16B262CE3}" dt="2023-04-03T14:05:48.507" v="132" actId="207"/>
          <ac:spMkLst>
            <pc:docMk/>
            <pc:sldMk cId="234898789" sldId="298"/>
            <ac:spMk id="10" creationId="{219A99D4-72D8-4DC0-84E5-B6B61A8D04E4}"/>
          </ac:spMkLst>
        </pc:spChg>
        <pc:spChg chg="mod">
          <ac:chgData name="Dr Samuela Guida" userId="92e4519b-e07a-4e1f-898d-9b33b8d6a706" providerId="ADAL" clId="{858AC423-6579-476B-B4D8-08E16B262CE3}" dt="2023-04-03T14:05:48.507" v="132" actId="207"/>
          <ac:spMkLst>
            <pc:docMk/>
            <pc:sldMk cId="234898789" sldId="298"/>
            <ac:spMk id="11" creationId="{ADCBD465-5D5C-4500-968F-C34706737973}"/>
          </ac:spMkLst>
        </pc:spChg>
        <pc:spChg chg="mod">
          <ac:chgData name="Dr Samuela Guida" userId="92e4519b-e07a-4e1f-898d-9b33b8d6a706" providerId="ADAL" clId="{858AC423-6579-476B-B4D8-08E16B262CE3}" dt="2023-04-03T14:05:48.507" v="132" actId="207"/>
          <ac:spMkLst>
            <pc:docMk/>
            <pc:sldMk cId="234898789" sldId="298"/>
            <ac:spMk id="13" creationId="{BD059E39-16C4-4481-8D3A-BE590F710C0E}"/>
          </ac:spMkLst>
        </pc:spChg>
        <pc:spChg chg="mod">
          <ac:chgData name="Dr Samuela Guida" userId="92e4519b-e07a-4e1f-898d-9b33b8d6a706" providerId="ADAL" clId="{858AC423-6579-476B-B4D8-08E16B262CE3}" dt="2023-04-03T14:05:48.507" v="132" actId="207"/>
          <ac:spMkLst>
            <pc:docMk/>
            <pc:sldMk cId="234898789" sldId="298"/>
            <ac:spMk id="16" creationId="{5896F91C-F3F9-46A0-9599-A5DB2A431B5D}"/>
          </ac:spMkLst>
        </pc:spChg>
      </pc:sldChg>
      <pc:sldChg chg="modSp mod">
        <pc:chgData name="Dr Samuela Guida" userId="92e4519b-e07a-4e1f-898d-9b33b8d6a706" providerId="ADAL" clId="{858AC423-6579-476B-B4D8-08E16B262CE3}" dt="2023-04-11T15:57:04.549" v="567" actId="120"/>
        <pc:sldMkLst>
          <pc:docMk/>
          <pc:sldMk cId="676266382" sldId="300"/>
        </pc:sldMkLst>
        <pc:graphicFrameChg chg="modGraphic">
          <ac:chgData name="Dr Samuela Guida" userId="92e4519b-e07a-4e1f-898d-9b33b8d6a706" providerId="ADAL" clId="{858AC423-6579-476B-B4D8-08E16B262CE3}" dt="2023-04-11T15:57:04.549" v="567" actId="120"/>
          <ac:graphicFrameMkLst>
            <pc:docMk/>
            <pc:sldMk cId="676266382" sldId="300"/>
            <ac:graphicFrameMk id="4" creationId="{DDE75DD2-CF96-4FE5-B285-369A1BF31204}"/>
          </ac:graphicFrameMkLst>
        </pc:graphicFrameChg>
      </pc:sldChg>
      <pc:sldChg chg="addSp modSp mod">
        <pc:chgData name="Dr Samuela Guida" userId="92e4519b-e07a-4e1f-898d-9b33b8d6a706" providerId="ADAL" clId="{858AC423-6579-476B-B4D8-08E16B262CE3}" dt="2023-04-11T15:52:49.721" v="509" actId="1076"/>
        <pc:sldMkLst>
          <pc:docMk/>
          <pc:sldMk cId="3327788093" sldId="303"/>
        </pc:sldMkLst>
        <pc:spChg chg="mod">
          <ac:chgData name="Dr Samuela Guida" userId="92e4519b-e07a-4e1f-898d-9b33b8d6a706" providerId="ADAL" clId="{858AC423-6579-476B-B4D8-08E16B262CE3}" dt="2023-04-11T15:52:09.473" v="487" actId="1076"/>
          <ac:spMkLst>
            <pc:docMk/>
            <pc:sldMk cId="3327788093" sldId="303"/>
            <ac:spMk id="3" creationId="{1838A43D-CBF6-4875-9E45-E8478BBCA7B4}"/>
          </ac:spMkLst>
        </pc:spChg>
        <pc:spChg chg="mod">
          <ac:chgData name="Dr Samuela Guida" userId="92e4519b-e07a-4e1f-898d-9b33b8d6a706" providerId="ADAL" clId="{858AC423-6579-476B-B4D8-08E16B262CE3}" dt="2023-04-11T15:52:46.507" v="508" actId="1076"/>
          <ac:spMkLst>
            <pc:docMk/>
            <pc:sldMk cId="3327788093" sldId="303"/>
            <ac:spMk id="5" creationId="{290CBF46-B62C-4945-89FD-670C8D802D02}"/>
          </ac:spMkLst>
        </pc:spChg>
        <pc:spChg chg="add mod">
          <ac:chgData name="Dr Samuela Guida" userId="92e4519b-e07a-4e1f-898d-9b33b8d6a706" providerId="ADAL" clId="{858AC423-6579-476B-B4D8-08E16B262CE3}" dt="2023-04-11T15:52:06.306" v="486" actId="14100"/>
          <ac:spMkLst>
            <pc:docMk/>
            <pc:sldMk cId="3327788093" sldId="303"/>
            <ac:spMk id="6" creationId="{B74C1629-527F-21C4-CA6D-96BBF0C4B1DA}"/>
          </ac:spMkLst>
        </pc:spChg>
        <pc:picChg chg="mod">
          <ac:chgData name="Dr Samuela Guida" userId="92e4519b-e07a-4e1f-898d-9b33b8d6a706" providerId="ADAL" clId="{858AC423-6579-476B-B4D8-08E16B262CE3}" dt="2023-04-11T15:52:49.721" v="509" actId="1076"/>
          <ac:picMkLst>
            <pc:docMk/>
            <pc:sldMk cId="3327788093" sldId="303"/>
            <ac:picMk id="2" creationId="{40E24188-7E29-552B-6376-4E013592EA28}"/>
          </ac:picMkLst>
        </pc:picChg>
        <pc:picChg chg="add mod">
          <ac:chgData name="Dr Samuela Guida" userId="92e4519b-e07a-4e1f-898d-9b33b8d6a706" providerId="ADAL" clId="{858AC423-6579-476B-B4D8-08E16B262CE3}" dt="2023-04-11T15:51:54.384" v="453"/>
          <ac:picMkLst>
            <pc:docMk/>
            <pc:sldMk cId="3327788093" sldId="303"/>
            <ac:picMk id="7" creationId="{4D2ECA21-E351-B29C-DBB7-61F9C3A7CDCE}"/>
          </ac:picMkLst>
        </pc:picChg>
      </pc:sldChg>
      <pc:sldChg chg="modSp mod">
        <pc:chgData name="Dr Samuela Guida" userId="92e4519b-e07a-4e1f-898d-9b33b8d6a706" providerId="ADAL" clId="{858AC423-6579-476B-B4D8-08E16B262CE3}" dt="2023-04-11T15:55:46.880" v="553" actId="1076"/>
        <pc:sldMkLst>
          <pc:docMk/>
          <pc:sldMk cId="1483212637" sldId="309"/>
        </pc:sldMkLst>
        <pc:spChg chg="mod">
          <ac:chgData name="Dr Samuela Guida" userId="92e4519b-e07a-4e1f-898d-9b33b8d6a706" providerId="ADAL" clId="{858AC423-6579-476B-B4D8-08E16B262CE3}" dt="2023-04-11T15:55:46.880" v="553" actId="1076"/>
          <ac:spMkLst>
            <pc:docMk/>
            <pc:sldMk cId="1483212637" sldId="309"/>
            <ac:spMk id="5" creationId="{CB822E8C-13DE-47A6-89F4-A324AA24D43F}"/>
          </ac:spMkLst>
        </pc:spChg>
        <pc:spChg chg="mod">
          <ac:chgData name="Dr Samuela Guida" userId="92e4519b-e07a-4e1f-898d-9b33b8d6a706" providerId="ADAL" clId="{858AC423-6579-476B-B4D8-08E16B262CE3}" dt="2023-04-11T15:55:18.121" v="549" actId="1076"/>
          <ac:spMkLst>
            <pc:docMk/>
            <pc:sldMk cId="1483212637" sldId="309"/>
            <ac:spMk id="6" creationId="{80F8A36D-285D-488B-8763-C436462B9D6C}"/>
          </ac:spMkLst>
        </pc:spChg>
        <pc:picChg chg="mod">
          <ac:chgData name="Dr Samuela Guida" userId="92e4519b-e07a-4e1f-898d-9b33b8d6a706" providerId="ADAL" clId="{858AC423-6579-476B-B4D8-08E16B262CE3}" dt="2023-04-11T15:55:19.312" v="550" actId="1076"/>
          <ac:picMkLst>
            <pc:docMk/>
            <pc:sldMk cId="1483212637" sldId="309"/>
            <ac:picMk id="2" creationId="{AA033A26-6FFA-D96F-2155-0261559384F5}"/>
          </ac:picMkLst>
        </pc:picChg>
        <pc:picChg chg="mod">
          <ac:chgData name="Dr Samuela Guida" userId="92e4519b-e07a-4e1f-898d-9b33b8d6a706" providerId="ADAL" clId="{858AC423-6579-476B-B4D8-08E16B262CE3}" dt="2023-04-11T15:55:03.022" v="543" actId="1076"/>
          <ac:picMkLst>
            <pc:docMk/>
            <pc:sldMk cId="1483212637" sldId="309"/>
            <ac:picMk id="4" creationId="{72D75759-BE4E-47CB-9B8A-2551CACE7854}"/>
          </ac:picMkLst>
        </pc:picChg>
      </pc:sldChg>
      <pc:sldChg chg="modSp mod">
        <pc:chgData name="Dr Samuela Guida" userId="92e4519b-e07a-4e1f-898d-9b33b8d6a706" providerId="ADAL" clId="{858AC423-6579-476B-B4D8-08E16B262CE3}" dt="2023-04-11T16:01:56.408" v="635" actId="1076"/>
        <pc:sldMkLst>
          <pc:docMk/>
          <pc:sldMk cId="1305132181" sldId="311"/>
        </pc:sldMkLst>
        <pc:spChg chg="mod">
          <ac:chgData name="Dr Samuela Guida" userId="92e4519b-e07a-4e1f-898d-9b33b8d6a706" providerId="ADAL" clId="{858AC423-6579-476B-B4D8-08E16B262CE3}" dt="2023-04-11T16:01:55.507" v="634" actId="1076"/>
          <ac:spMkLst>
            <pc:docMk/>
            <pc:sldMk cId="1305132181" sldId="311"/>
            <ac:spMk id="19" creationId="{3A5DA282-A75A-41F5-801E-1CA648FC5B76}"/>
          </ac:spMkLst>
        </pc:spChg>
        <pc:picChg chg="mod">
          <ac:chgData name="Dr Samuela Guida" userId="92e4519b-e07a-4e1f-898d-9b33b8d6a706" providerId="ADAL" clId="{858AC423-6579-476B-B4D8-08E16B262CE3}" dt="2023-04-11T16:01:56.408" v="635" actId="1076"/>
          <ac:picMkLst>
            <pc:docMk/>
            <pc:sldMk cId="1305132181" sldId="311"/>
            <ac:picMk id="2" creationId="{44C2A867-8567-C941-E662-F442E94A9E9A}"/>
          </ac:picMkLst>
        </pc:picChg>
        <pc:picChg chg="mod">
          <ac:chgData name="Dr Samuela Guida" userId="92e4519b-e07a-4e1f-898d-9b33b8d6a706" providerId="ADAL" clId="{858AC423-6579-476B-B4D8-08E16B262CE3}" dt="2023-04-11T16:01:42.935" v="631" actId="1076"/>
          <ac:picMkLst>
            <pc:docMk/>
            <pc:sldMk cId="1305132181" sldId="311"/>
            <ac:picMk id="48" creationId="{31404409-8F0B-D447-B230-4C90E5695CFD}"/>
          </ac:picMkLst>
        </pc:picChg>
      </pc:sldChg>
      <pc:sldChg chg="del mod ord modShow">
        <pc:chgData name="Dr Samuela Guida" userId="92e4519b-e07a-4e1f-898d-9b33b8d6a706" providerId="ADAL" clId="{858AC423-6579-476B-B4D8-08E16B262CE3}" dt="2023-04-11T15:55:54.319" v="555" actId="47"/>
        <pc:sldMkLst>
          <pc:docMk/>
          <pc:sldMk cId="4144078711" sldId="313"/>
        </pc:sldMkLst>
      </pc:sldChg>
      <pc:sldChg chg="del mod ord modShow">
        <pc:chgData name="Dr Samuela Guida" userId="92e4519b-e07a-4e1f-898d-9b33b8d6a706" providerId="ADAL" clId="{858AC423-6579-476B-B4D8-08E16B262CE3}" dt="2023-04-11T15:55:53.468" v="554" actId="47"/>
        <pc:sldMkLst>
          <pc:docMk/>
          <pc:sldMk cId="3082551141" sldId="314"/>
        </pc:sldMkLst>
      </pc:sldChg>
      <pc:sldChg chg="del">
        <pc:chgData name="Dr Samuela Guida" userId="92e4519b-e07a-4e1f-898d-9b33b8d6a706" providerId="ADAL" clId="{858AC423-6579-476B-B4D8-08E16B262CE3}" dt="2023-03-30T13:00:53.127" v="10" actId="47"/>
        <pc:sldMkLst>
          <pc:docMk/>
          <pc:sldMk cId="902297451" sldId="316"/>
        </pc:sldMkLst>
      </pc:sldChg>
      <pc:sldChg chg="addSp delSp modSp mod">
        <pc:chgData name="Dr Samuela Guida" userId="92e4519b-e07a-4e1f-898d-9b33b8d6a706" providerId="ADAL" clId="{858AC423-6579-476B-B4D8-08E16B262CE3}" dt="2023-04-11T15:54:09.044" v="531"/>
        <pc:sldMkLst>
          <pc:docMk/>
          <pc:sldMk cId="3661856799" sldId="717"/>
        </pc:sldMkLst>
        <pc:spChg chg="add mod">
          <ac:chgData name="Dr Samuela Guida" userId="92e4519b-e07a-4e1f-898d-9b33b8d6a706" providerId="ADAL" clId="{858AC423-6579-476B-B4D8-08E16B262CE3}" dt="2023-04-11T15:54:09.044" v="531"/>
          <ac:spMkLst>
            <pc:docMk/>
            <pc:sldMk cId="3661856799" sldId="717"/>
            <ac:spMk id="2" creationId="{E8174CC4-33B4-EB58-3517-02A1566CAA4D}"/>
          </ac:spMkLst>
        </pc:spChg>
        <pc:spChg chg="del">
          <ac:chgData name="Dr Samuela Guida" userId="92e4519b-e07a-4e1f-898d-9b33b8d6a706" providerId="ADAL" clId="{858AC423-6579-476B-B4D8-08E16B262CE3}" dt="2023-04-11T15:54:08.428" v="530" actId="478"/>
          <ac:spMkLst>
            <pc:docMk/>
            <pc:sldMk cId="3661856799" sldId="717"/>
            <ac:spMk id="3" creationId="{41F902BC-F08F-1E44-5A38-A89336E4DEC0}"/>
          </ac:spMkLst>
        </pc:spChg>
        <pc:spChg chg="mod">
          <ac:chgData name="Dr Samuela Guida" userId="92e4519b-e07a-4e1f-898d-9b33b8d6a706" providerId="ADAL" clId="{858AC423-6579-476B-B4D8-08E16B262CE3}" dt="2023-04-11T15:49:15.090" v="409" actId="1076"/>
          <ac:spMkLst>
            <pc:docMk/>
            <pc:sldMk cId="3661856799" sldId="717"/>
            <ac:spMk id="4" creationId="{2CB718E4-B0BA-9268-7BC0-5392D1FBE609}"/>
          </ac:spMkLst>
        </pc:spChg>
        <pc:spChg chg="mod">
          <ac:chgData name="Dr Samuela Guida" userId="92e4519b-e07a-4e1f-898d-9b33b8d6a706" providerId="ADAL" clId="{858AC423-6579-476B-B4D8-08E16B262CE3}" dt="2023-04-11T15:49:15.090" v="409" actId="1076"/>
          <ac:spMkLst>
            <pc:docMk/>
            <pc:sldMk cId="3661856799" sldId="717"/>
            <ac:spMk id="7" creationId="{04416728-AD87-356F-3284-B414C3AD0E8D}"/>
          </ac:spMkLst>
        </pc:spChg>
        <pc:spChg chg="del mod">
          <ac:chgData name="Dr Samuela Guida" userId="92e4519b-e07a-4e1f-898d-9b33b8d6a706" providerId="ADAL" clId="{858AC423-6579-476B-B4D8-08E16B262CE3}" dt="2023-04-11T15:48:13.467" v="388" actId="478"/>
          <ac:spMkLst>
            <pc:docMk/>
            <pc:sldMk cId="3661856799" sldId="717"/>
            <ac:spMk id="9" creationId="{F4113ACA-EAF9-F8DA-6C93-0270B2068B38}"/>
          </ac:spMkLst>
        </pc:spChg>
        <pc:spChg chg="mod">
          <ac:chgData name="Dr Samuela Guida" userId="92e4519b-e07a-4e1f-898d-9b33b8d6a706" providerId="ADAL" clId="{858AC423-6579-476B-B4D8-08E16B262CE3}" dt="2023-04-11T15:49:49.753" v="413" actId="1076"/>
          <ac:spMkLst>
            <pc:docMk/>
            <pc:sldMk cId="3661856799" sldId="717"/>
            <ac:spMk id="10" creationId="{A1C57353-7F8E-3F3C-26F3-91C956174A20}"/>
          </ac:spMkLst>
        </pc:spChg>
        <pc:picChg chg="mod">
          <ac:chgData name="Dr Samuela Guida" userId="92e4519b-e07a-4e1f-898d-9b33b8d6a706" providerId="ADAL" clId="{858AC423-6579-476B-B4D8-08E16B262CE3}" dt="2023-04-11T15:50:25.945" v="419" actId="1076"/>
          <ac:picMkLst>
            <pc:docMk/>
            <pc:sldMk cId="3661856799" sldId="717"/>
            <ac:picMk id="11" creationId="{637CD936-A6C5-5835-7CFC-4E2817C66784}"/>
          </ac:picMkLst>
        </pc:picChg>
      </pc:sldChg>
      <pc:sldChg chg="addSp delSp modSp mod">
        <pc:chgData name="Dr Samuela Guida" userId="92e4519b-e07a-4e1f-898d-9b33b8d6a706" providerId="ADAL" clId="{858AC423-6579-476B-B4D8-08E16B262CE3}" dt="2023-04-11T15:48:57.339" v="408" actId="113"/>
        <pc:sldMkLst>
          <pc:docMk/>
          <pc:sldMk cId="1577183527" sldId="718"/>
        </pc:sldMkLst>
        <pc:spChg chg="add del mod">
          <ac:chgData name="Dr Samuela Guida" userId="92e4519b-e07a-4e1f-898d-9b33b8d6a706" providerId="ADAL" clId="{858AC423-6579-476B-B4D8-08E16B262CE3}" dt="2023-04-11T15:48:48.591" v="405" actId="478"/>
          <ac:spMkLst>
            <pc:docMk/>
            <pc:sldMk cId="1577183527" sldId="718"/>
            <ac:spMk id="2" creationId="{8FAA6E05-CD41-0733-8885-ADF74705BD05}"/>
          </ac:spMkLst>
        </pc:spChg>
        <pc:spChg chg="add mod">
          <ac:chgData name="Dr Samuela Guida" userId="92e4519b-e07a-4e1f-898d-9b33b8d6a706" providerId="ADAL" clId="{858AC423-6579-476B-B4D8-08E16B262CE3}" dt="2023-04-11T15:48:57.339" v="408" actId="113"/>
          <ac:spMkLst>
            <pc:docMk/>
            <pc:sldMk cId="1577183527" sldId="718"/>
            <ac:spMk id="5" creationId="{CAB2A73F-D593-162C-1E85-0A2322D2053E}"/>
          </ac:spMkLst>
        </pc:spChg>
        <pc:picChg chg="mod">
          <ac:chgData name="Dr Samuela Guida" userId="92e4519b-e07a-4e1f-898d-9b33b8d6a706" providerId="ADAL" clId="{858AC423-6579-476B-B4D8-08E16B262CE3}" dt="2023-04-11T15:48:52.553" v="407" actId="1076"/>
          <ac:picMkLst>
            <pc:docMk/>
            <pc:sldMk cId="1577183527" sldId="718"/>
            <ac:picMk id="4" creationId="{D3CB4B49-C199-80BF-9FBC-D4D94C1B1461}"/>
          </ac:picMkLst>
        </pc:picChg>
      </pc:sldChg>
      <pc:sldChg chg="modSp mod">
        <pc:chgData name="Dr Samuela Guida" userId="92e4519b-e07a-4e1f-898d-9b33b8d6a706" providerId="ADAL" clId="{858AC423-6579-476B-B4D8-08E16B262CE3}" dt="2023-04-11T15:50:36.977" v="421" actId="1076"/>
        <pc:sldMkLst>
          <pc:docMk/>
          <pc:sldMk cId="4186130787" sldId="719"/>
        </pc:sldMkLst>
        <pc:spChg chg="mod">
          <ac:chgData name="Dr Samuela Guida" userId="92e4519b-e07a-4e1f-898d-9b33b8d6a706" providerId="ADAL" clId="{858AC423-6579-476B-B4D8-08E16B262CE3}" dt="2023-04-11T15:50:36.977" v="421" actId="1076"/>
          <ac:spMkLst>
            <pc:docMk/>
            <pc:sldMk cId="4186130787" sldId="719"/>
            <ac:spMk id="6" creationId="{0A201BAE-C85C-C782-3770-1F8C95CF440C}"/>
          </ac:spMkLst>
        </pc:spChg>
        <pc:picChg chg="mod">
          <ac:chgData name="Dr Samuela Guida" userId="92e4519b-e07a-4e1f-898d-9b33b8d6a706" providerId="ADAL" clId="{858AC423-6579-476B-B4D8-08E16B262CE3}" dt="2023-04-11T15:50:34.897" v="420" actId="1076"/>
          <ac:picMkLst>
            <pc:docMk/>
            <pc:sldMk cId="4186130787" sldId="719"/>
            <ac:picMk id="5" creationId="{E0B5BC81-DF2C-E5BA-BB97-FF743474D046}"/>
          </ac:picMkLst>
        </pc:picChg>
      </pc:sldChg>
      <pc:sldChg chg="modSp mod">
        <pc:chgData name="Dr Samuela Guida" userId="92e4519b-e07a-4e1f-898d-9b33b8d6a706" providerId="ADAL" clId="{858AC423-6579-476B-B4D8-08E16B262CE3}" dt="2023-04-13T11:48:11.427" v="689" actId="20577"/>
        <pc:sldMkLst>
          <pc:docMk/>
          <pc:sldMk cId="989561074" sldId="720"/>
        </pc:sldMkLst>
        <pc:spChg chg="mod">
          <ac:chgData name="Dr Samuela Guida" userId="92e4519b-e07a-4e1f-898d-9b33b8d6a706" providerId="ADAL" clId="{858AC423-6579-476B-B4D8-08E16B262CE3}" dt="2023-04-13T11:48:11.427" v="689" actId="20577"/>
          <ac:spMkLst>
            <pc:docMk/>
            <pc:sldMk cId="989561074" sldId="720"/>
            <ac:spMk id="6" creationId="{7286576C-3FA6-39F4-47AB-8163F64CAE1F}"/>
          </ac:spMkLst>
        </pc:spChg>
        <pc:spChg chg="mod">
          <ac:chgData name="Dr Samuela Guida" userId="92e4519b-e07a-4e1f-898d-9b33b8d6a706" providerId="ADAL" clId="{858AC423-6579-476B-B4D8-08E16B262CE3}" dt="2023-04-11T15:50:49.298" v="430" actId="1076"/>
          <ac:spMkLst>
            <pc:docMk/>
            <pc:sldMk cId="989561074" sldId="720"/>
            <ac:spMk id="11" creationId="{63388D51-DCD2-0BE1-6D91-65CB79354C3C}"/>
          </ac:spMkLst>
        </pc:spChg>
        <pc:picChg chg="mod">
          <ac:chgData name="Dr Samuela Guida" userId="92e4519b-e07a-4e1f-898d-9b33b8d6a706" providerId="ADAL" clId="{858AC423-6579-476B-B4D8-08E16B262CE3}" dt="2023-04-11T15:50:51.859" v="431" actId="1076"/>
          <ac:picMkLst>
            <pc:docMk/>
            <pc:sldMk cId="989561074" sldId="720"/>
            <ac:picMk id="5" creationId="{098DD1B4-DD6A-C0AF-479B-3D7BB386861F}"/>
          </ac:picMkLst>
        </pc:picChg>
      </pc:sldChg>
      <pc:sldChg chg="modSp mod">
        <pc:chgData name="Dr Samuela Guida" userId="92e4519b-e07a-4e1f-898d-9b33b8d6a706" providerId="ADAL" clId="{858AC423-6579-476B-B4D8-08E16B262CE3}" dt="2023-04-11T16:00:32.063" v="627" actId="113"/>
        <pc:sldMkLst>
          <pc:docMk/>
          <pc:sldMk cId="3189757989" sldId="722"/>
        </pc:sldMkLst>
        <pc:spChg chg="mod">
          <ac:chgData name="Dr Samuela Guida" userId="92e4519b-e07a-4e1f-898d-9b33b8d6a706" providerId="ADAL" clId="{858AC423-6579-476B-B4D8-08E16B262CE3}" dt="2023-04-11T16:00:32.063" v="627" actId="113"/>
          <ac:spMkLst>
            <pc:docMk/>
            <pc:sldMk cId="3189757989" sldId="722"/>
            <ac:spMk id="8" creationId="{BA9F1BA0-92A1-1FAB-E069-7E9F5C705F82}"/>
          </ac:spMkLst>
        </pc:spChg>
        <pc:spChg chg="mod">
          <ac:chgData name="Dr Samuela Guida" userId="92e4519b-e07a-4e1f-898d-9b33b8d6a706" providerId="ADAL" clId="{858AC423-6579-476B-B4D8-08E16B262CE3}" dt="2023-04-11T16:00:14.874" v="626" actId="20577"/>
          <ac:spMkLst>
            <pc:docMk/>
            <pc:sldMk cId="3189757989" sldId="722"/>
            <ac:spMk id="13" creationId="{5054DD98-3B23-87DB-5373-B063BF228093}"/>
          </ac:spMkLst>
        </pc:spChg>
        <pc:spChg chg="mod">
          <ac:chgData name="Dr Samuela Guida" userId="92e4519b-e07a-4e1f-898d-9b33b8d6a706" providerId="ADAL" clId="{858AC423-6579-476B-B4D8-08E16B262CE3}" dt="2023-04-11T15:59:44.699" v="590" actId="20577"/>
          <ac:spMkLst>
            <pc:docMk/>
            <pc:sldMk cId="3189757989" sldId="722"/>
            <ac:spMk id="15" creationId="{39980F5A-7CCE-5886-5B0A-020ACFDB43FB}"/>
          </ac:spMkLst>
        </pc:spChg>
        <pc:picChg chg="mod">
          <ac:chgData name="Dr Samuela Guida" userId="92e4519b-e07a-4e1f-898d-9b33b8d6a706" providerId="ADAL" clId="{858AC423-6579-476B-B4D8-08E16B262CE3}" dt="2023-04-11T15:50:18.171" v="418" actId="1076"/>
          <ac:picMkLst>
            <pc:docMk/>
            <pc:sldMk cId="3189757989" sldId="722"/>
            <ac:picMk id="14" creationId="{B5523F93-5CB5-A9E7-3F1D-8B59EFE48C3D}"/>
          </ac:picMkLst>
        </pc:picChg>
      </pc:sldChg>
      <pc:sldChg chg="addSp delSp modSp mod">
        <pc:chgData name="Dr Samuela Guida" userId="92e4519b-e07a-4e1f-898d-9b33b8d6a706" providerId="ADAL" clId="{858AC423-6579-476B-B4D8-08E16B262CE3}" dt="2023-04-11T15:53:50.608" v="529" actId="113"/>
        <pc:sldMkLst>
          <pc:docMk/>
          <pc:sldMk cId="2093554297" sldId="2514"/>
        </pc:sldMkLst>
        <pc:spChg chg="del mod">
          <ac:chgData name="Dr Samuela Guida" userId="92e4519b-e07a-4e1f-898d-9b33b8d6a706" providerId="ADAL" clId="{858AC423-6579-476B-B4D8-08E16B262CE3}" dt="2023-04-11T15:51:06.762" v="433" actId="478"/>
          <ac:spMkLst>
            <pc:docMk/>
            <pc:sldMk cId="2093554297" sldId="2514"/>
            <ac:spMk id="2" creationId="{072B964F-C7FC-AC5E-809D-0F8825CB24B4}"/>
          </ac:spMkLst>
        </pc:spChg>
        <pc:spChg chg="mod">
          <ac:chgData name="Dr Samuela Guida" userId="92e4519b-e07a-4e1f-898d-9b33b8d6a706" providerId="ADAL" clId="{858AC423-6579-476B-B4D8-08E16B262CE3}" dt="2023-04-11T15:53:50.608" v="529" actId="113"/>
          <ac:spMkLst>
            <pc:docMk/>
            <pc:sldMk cId="2093554297" sldId="2514"/>
            <ac:spMk id="3" creationId="{00000000-0000-0000-0000-000000000000}"/>
          </ac:spMkLst>
        </pc:spChg>
        <pc:grpChg chg="add del mod">
          <ac:chgData name="Dr Samuela Guida" userId="92e4519b-e07a-4e1f-898d-9b33b8d6a706" providerId="ADAL" clId="{858AC423-6579-476B-B4D8-08E16B262CE3}" dt="2023-04-11T15:53:03.357" v="512" actId="165"/>
          <ac:grpSpMkLst>
            <pc:docMk/>
            <pc:sldMk cId="2093554297" sldId="2514"/>
            <ac:grpSpMk id="4" creationId="{DBBF79FE-5FE1-AD1B-F82B-FD9D10F4AD01}"/>
          </ac:grpSpMkLst>
        </pc:grpChg>
        <pc:picChg chg="mod topLvl">
          <ac:chgData name="Dr Samuela Guida" userId="92e4519b-e07a-4e1f-898d-9b33b8d6a706" providerId="ADAL" clId="{858AC423-6579-476B-B4D8-08E16B262CE3}" dt="2023-04-11T15:53:32.428" v="519" actId="1076"/>
          <ac:picMkLst>
            <pc:docMk/>
            <pc:sldMk cId="2093554297" sldId="2514"/>
            <ac:picMk id="11" creationId="{7CE9951E-5F3D-A65A-1113-AF8992D015D3}"/>
          </ac:picMkLst>
        </pc:picChg>
        <pc:picChg chg="mod topLvl">
          <ac:chgData name="Dr Samuela Guida" userId="92e4519b-e07a-4e1f-898d-9b33b8d6a706" providerId="ADAL" clId="{858AC423-6579-476B-B4D8-08E16B262CE3}" dt="2023-04-11T15:53:32.428" v="519" actId="1076"/>
          <ac:picMkLst>
            <pc:docMk/>
            <pc:sldMk cId="2093554297" sldId="2514"/>
            <ac:picMk id="12" creationId="{C69D9AF9-8770-C2F8-25D9-AF385FDE6923}"/>
          </ac:picMkLst>
        </pc:picChg>
        <pc:picChg chg="mod topLvl">
          <ac:chgData name="Dr Samuela Guida" userId="92e4519b-e07a-4e1f-898d-9b33b8d6a706" providerId="ADAL" clId="{858AC423-6579-476B-B4D8-08E16B262CE3}" dt="2023-04-11T15:53:32.428" v="519" actId="1076"/>
          <ac:picMkLst>
            <pc:docMk/>
            <pc:sldMk cId="2093554297" sldId="2514"/>
            <ac:picMk id="13" creationId="{3DF4EEA9-EEB2-DF58-6324-725E417ACBF2}"/>
          </ac:picMkLst>
        </pc:picChg>
        <pc:picChg chg="mod topLvl">
          <ac:chgData name="Dr Samuela Guida" userId="92e4519b-e07a-4e1f-898d-9b33b8d6a706" providerId="ADAL" clId="{858AC423-6579-476B-B4D8-08E16B262CE3}" dt="2023-04-11T15:53:32.428" v="519" actId="1076"/>
          <ac:picMkLst>
            <pc:docMk/>
            <pc:sldMk cId="2093554297" sldId="2514"/>
            <ac:picMk id="14" creationId="{9794AAE8-B6A6-027C-B75A-7128A74E66CE}"/>
          </ac:picMkLst>
        </pc:picChg>
        <pc:picChg chg="mod topLvl">
          <ac:chgData name="Dr Samuela Guida" userId="92e4519b-e07a-4e1f-898d-9b33b8d6a706" providerId="ADAL" clId="{858AC423-6579-476B-B4D8-08E16B262CE3}" dt="2023-04-11T15:53:32.428" v="519" actId="1076"/>
          <ac:picMkLst>
            <pc:docMk/>
            <pc:sldMk cId="2093554297" sldId="2514"/>
            <ac:picMk id="15" creationId="{88C0A302-E9CF-FF52-C780-57CA61FC881A}"/>
          </ac:picMkLst>
        </pc:picChg>
      </pc:sldChg>
      <pc:sldChg chg="del">
        <pc:chgData name="Dr Samuela Guida" userId="92e4519b-e07a-4e1f-898d-9b33b8d6a706" providerId="ADAL" clId="{858AC423-6579-476B-B4D8-08E16B262CE3}" dt="2023-03-30T13:01:14.788" v="13" actId="47"/>
        <pc:sldMkLst>
          <pc:docMk/>
          <pc:sldMk cId="2899082075" sldId="2518"/>
        </pc:sldMkLst>
      </pc:sldChg>
      <pc:sldChg chg="del mod modShow">
        <pc:chgData name="Dr Samuela Guida" userId="92e4519b-e07a-4e1f-898d-9b33b8d6a706" providerId="ADAL" clId="{858AC423-6579-476B-B4D8-08E16B262CE3}" dt="2023-04-11T15:42:28.064" v="203" actId="47"/>
        <pc:sldMkLst>
          <pc:docMk/>
          <pc:sldMk cId="4193731600" sldId="2519"/>
        </pc:sldMkLst>
      </pc:sldChg>
      <pc:sldChg chg="addSp delSp modSp mod">
        <pc:chgData name="Dr Samuela Guida" userId="92e4519b-e07a-4e1f-898d-9b33b8d6a706" providerId="ADAL" clId="{858AC423-6579-476B-B4D8-08E16B262CE3}" dt="2023-04-13T13:55:23.587" v="705" actId="478"/>
        <pc:sldMkLst>
          <pc:docMk/>
          <pc:sldMk cId="3070770972" sldId="2521"/>
        </pc:sldMkLst>
        <pc:spChg chg="mod">
          <ac:chgData name="Dr Samuela Guida" userId="92e4519b-e07a-4e1f-898d-9b33b8d6a706" providerId="ADAL" clId="{858AC423-6579-476B-B4D8-08E16B262CE3}" dt="2023-04-13T13:55:14.298" v="702" actId="1076"/>
          <ac:spMkLst>
            <pc:docMk/>
            <pc:sldMk cId="3070770972" sldId="2521"/>
            <ac:spMk id="15" creationId="{290C94E8-D8FE-48E0-A41B-C8E2A2362D30}"/>
          </ac:spMkLst>
        </pc:spChg>
        <pc:spChg chg="mod">
          <ac:chgData name="Dr Samuela Guida" userId="92e4519b-e07a-4e1f-898d-9b33b8d6a706" providerId="ADAL" clId="{858AC423-6579-476B-B4D8-08E16B262CE3}" dt="2023-04-12T13:19:36.033" v="688" actId="6549"/>
          <ac:spMkLst>
            <pc:docMk/>
            <pc:sldMk cId="3070770972" sldId="2521"/>
            <ac:spMk id="77" creationId="{00000000-0000-0000-0000-000000000000}"/>
          </ac:spMkLst>
        </pc:spChg>
        <pc:picChg chg="add del mod">
          <ac:chgData name="Dr Samuela Guida" userId="92e4519b-e07a-4e1f-898d-9b33b8d6a706" providerId="ADAL" clId="{858AC423-6579-476B-B4D8-08E16B262CE3}" dt="2023-04-13T13:55:23.587" v="705" actId="478"/>
          <ac:picMkLst>
            <pc:docMk/>
            <pc:sldMk cId="3070770972" sldId="2521"/>
            <ac:picMk id="3" creationId="{B0845EB4-F25C-4704-A633-DC556F883031}"/>
          </ac:picMkLst>
        </pc:picChg>
      </pc:sldChg>
      <pc:sldChg chg="del">
        <pc:chgData name="Dr Samuela Guida" userId="92e4519b-e07a-4e1f-898d-9b33b8d6a706" providerId="ADAL" clId="{858AC423-6579-476B-B4D8-08E16B262CE3}" dt="2023-04-11T15:54:55.982" v="541" actId="47"/>
        <pc:sldMkLst>
          <pc:docMk/>
          <pc:sldMk cId="2857466442" sldId="2522"/>
        </pc:sldMkLst>
      </pc:sldChg>
      <pc:sldChg chg="modSp mod">
        <pc:chgData name="Dr Samuela Guida" userId="92e4519b-e07a-4e1f-898d-9b33b8d6a706" providerId="ADAL" clId="{858AC423-6579-476B-B4D8-08E16B262CE3}" dt="2023-04-03T12:33:56.110" v="128" actId="1076"/>
        <pc:sldMkLst>
          <pc:docMk/>
          <pc:sldMk cId="3845634088" sldId="2523"/>
        </pc:sldMkLst>
        <pc:graphicFrameChg chg="mod modGraphic">
          <ac:chgData name="Dr Samuela Guida" userId="92e4519b-e07a-4e1f-898d-9b33b8d6a706" providerId="ADAL" clId="{858AC423-6579-476B-B4D8-08E16B262CE3}" dt="2023-04-03T12:33:56.110" v="128" actId="1076"/>
          <ac:graphicFrameMkLst>
            <pc:docMk/>
            <pc:sldMk cId="3845634088" sldId="2523"/>
            <ac:graphicFrameMk id="4" creationId="{DDE75DD2-CF96-4FE5-B285-369A1BF31204}"/>
          </ac:graphicFrameMkLst>
        </pc:graphicFrameChg>
      </pc:sldChg>
      <pc:sldChg chg="modSp mod">
        <pc:chgData name="Dr Samuela Guida" userId="92e4519b-e07a-4e1f-898d-9b33b8d6a706" providerId="ADAL" clId="{858AC423-6579-476B-B4D8-08E16B262CE3}" dt="2023-04-11T16:02:22.090" v="636" actId="20577"/>
        <pc:sldMkLst>
          <pc:docMk/>
          <pc:sldMk cId="925347045" sldId="2524"/>
        </pc:sldMkLst>
        <pc:spChg chg="mod">
          <ac:chgData name="Dr Samuela Guida" userId="92e4519b-e07a-4e1f-898d-9b33b8d6a706" providerId="ADAL" clId="{858AC423-6579-476B-B4D8-08E16B262CE3}" dt="2023-04-11T16:02:22.090" v="636" actId="20577"/>
          <ac:spMkLst>
            <pc:docMk/>
            <pc:sldMk cId="925347045" sldId="2524"/>
            <ac:spMk id="2" creationId="{F58618FD-18F1-EF78-2E27-265F8592C4BA}"/>
          </ac:spMkLst>
        </pc:spChg>
      </pc:sldChg>
      <pc:sldChg chg="addSp modSp new mod">
        <pc:chgData name="Dr Samuela Guida" userId="92e4519b-e07a-4e1f-898d-9b33b8d6a706" providerId="ADAL" clId="{858AC423-6579-476B-B4D8-08E16B262CE3}" dt="2023-04-11T15:54:25.610" v="535" actId="255"/>
        <pc:sldMkLst>
          <pc:docMk/>
          <pc:sldMk cId="712462468" sldId="2525"/>
        </pc:sldMkLst>
        <pc:spChg chg="mod">
          <ac:chgData name="Dr Samuela Guida" userId="92e4519b-e07a-4e1f-898d-9b33b8d6a706" providerId="ADAL" clId="{858AC423-6579-476B-B4D8-08E16B262CE3}" dt="2023-04-11T15:54:19.113" v="534" actId="20577"/>
          <ac:spMkLst>
            <pc:docMk/>
            <pc:sldMk cId="712462468" sldId="2525"/>
            <ac:spMk id="2" creationId="{68369303-7149-F0DA-8D84-DBF112D11245}"/>
          </ac:spMkLst>
        </pc:spChg>
        <pc:spChg chg="add mod">
          <ac:chgData name="Dr Samuela Guida" userId="92e4519b-e07a-4e1f-898d-9b33b8d6a706" providerId="ADAL" clId="{858AC423-6579-476B-B4D8-08E16B262CE3}" dt="2023-04-11T15:45:32.475" v="320" actId="20577"/>
          <ac:spMkLst>
            <pc:docMk/>
            <pc:sldMk cId="712462468" sldId="2525"/>
            <ac:spMk id="4" creationId="{EFFD7D70-6A5C-A3AC-07DF-1F7A191E60DA}"/>
          </ac:spMkLst>
        </pc:spChg>
        <pc:spChg chg="mod">
          <ac:chgData name="Dr Samuela Guida" userId="92e4519b-e07a-4e1f-898d-9b33b8d6a706" providerId="ADAL" clId="{858AC423-6579-476B-B4D8-08E16B262CE3}" dt="2023-04-11T15:54:25.610" v="535" actId="255"/>
          <ac:spMkLst>
            <pc:docMk/>
            <pc:sldMk cId="712462468" sldId="2525"/>
            <ac:spMk id="5" creationId="{C87CBD19-0E25-5C89-6823-FC064E04D0B8}"/>
          </ac:spMkLst>
        </pc:spChg>
        <pc:picChg chg="mod">
          <ac:chgData name="Dr Samuela Guida" userId="92e4519b-e07a-4e1f-898d-9b33b8d6a706" providerId="ADAL" clId="{858AC423-6579-476B-B4D8-08E16B262CE3}" dt="2023-04-11T15:45:05.563" v="294" actId="1076"/>
          <ac:picMkLst>
            <pc:docMk/>
            <pc:sldMk cId="712462468" sldId="2525"/>
            <ac:picMk id="6" creationId="{B8FA6923-2750-28A9-139E-A680449740FF}"/>
          </ac:picMkLst>
        </pc:picChg>
      </pc:sldChg>
      <pc:sldChg chg="modSp mod">
        <pc:chgData name="Dr Samuela Guida" userId="92e4519b-e07a-4e1f-898d-9b33b8d6a706" providerId="ADAL" clId="{858AC423-6579-476B-B4D8-08E16B262CE3}" dt="2023-04-11T15:39:56.860" v="156" actId="20577"/>
        <pc:sldMkLst>
          <pc:docMk/>
          <pc:sldMk cId="1110610101" sldId="2526"/>
        </pc:sldMkLst>
        <pc:spChg chg="mod">
          <ac:chgData name="Dr Samuela Guida" userId="92e4519b-e07a-4e1f-898d-9b33b8d6a706" providerId="ADAL" clId="{858AC423-6579-476B-B4D8-08E16B262CE3}" dt="2023-04-11T15:39:36.895" v="152" actId="1076"/>
          <ac:spMkLst>
            <pc:docMk/>
            <pc:sldMk cId="1110610101" sldId="2526"/>
            <ac:spMk id="12"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3"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4"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5"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6"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7"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8"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19" creationId="{00000000-0000-0000-0000-000000000000}"/>
          </ac:spMkLst>
        </pc:spChg>
        <pc:spChg chg="mod">
          <ac:chgData name="Dr Samuela Guida" userId="92e4519b-e07a-4e1f-898d-9b33b8d6a706" providerId="ADAL" clId="{858AC423-6579-476B-B4D8-08E16B262CE3}" dt="2023-04-11T15:39:54.321" v="155" actId="6549"/>
          <ac:spMkLst>
            <pc:docMk/>
            <pc:sldMk cId="1110610101" sldId="2526"/>
            <ac:spMk id="21" creationId="{00000000-0000-0000-0000-000000000000}"/>
          </ac:spMkLst>
        </pc:spChg>
        <pc:spChg chg="mod">
          <ac:chgData name="Dr Samuela Guida" userId="92e4519b-e07a-4e1f-898d-9b33b8d6a706" providerId="ADAL" clId="{858AC423-6579-476B-B4D8-08E16B262CE3}" dt="2023-04-11T15:39:56.860" v="156" actId="20577"/>
          <ac:spMkLst>
            <pc:docMk/>
            <pc:sldMk cId="1110610101" sldId="2526"/>
            <ac:spMk id="22"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23" creationId="{00000000-0000-0000-0000-000000000000}"/>
          </ac:spMkLst>
        </pc:spChg>
        <pc:spChg chg="mod">
          <ac:chgData name="Dr Samuela Guida" userId="92e4519b-e07a-4e1f-898d-9b33b8d6a706" providerId="ADAL" clId="{858AC423-6579-476B-B4D8-08E16B262CE3}" dt="2023-04-11T15:39:36.895" v="152" actId="1076"/>
          <ac:spMkLst>
            <pc:docMk/>
            <pc:sldMk cId="1110610101" sldId="2526"/>
            <ac:spMk id="24" creationId="{00000000-0000-0000-0000-000000000000}"/>
          </ac:spMkLst>
        </pc:spChg>
        <pc:picChg chg="mod">
          <ac:chgData name="Dr Samuela Guida" userId="92e4519b-e07a-4e1f-898d-9b33b8d6a706" providerId="ADAL" clId="{858AC423-6579-476B-B4D8-08E16B262CE3}" dt="2023-04-11T15:39:36.895" v="152" actId="1076"/>
          <ac:picMkLst>
            <pc:docMk/>
            <pc:sldMk cId="1110610101" sldId="2526"/>
            <ac:picMk id="9" creationId="{00000000-0000-0000-0000-000000000000}"/>
          </ac:picMkLst>
        </pc:picChg>
        <pc:picChg chg="mod">
          <ac:chgData name="Dr Samuela Guida" userId="92e4519b-e07a-4e1f-898d-9b33b8d6a706" providerId="ADAL" clId="{858AC423-6579-476B-B4D8-08E16B262CE3}" dt="2023-04-11T15:39:36.895" v="152" actId="1076"/>
          <ac:picMkLst>
            <pc:docMk/>
            <pc:sldMk cId="1110610101" sldId="2526"/>
            <ac:picMk id="10" creationId="{00000000-0000-0000-0000-000000000000}"/>
          </ac:picMkLst>
        </pc:picChg>
        <pc:picChg chg="mod">
          <ac:chgData name="Dr Samuela Guida" userId="92e4519b-e07a-4e1f-898d-9b33b8d6a706" providerId="ADAL" clId="{858AC423-6579-476B-B4D8-08E16B262CE3}" dt="2023-04-11T15:39:36.895" v="152" actId="1076"/>
          <ac:picMkLst>
            <pc:docMk/>
            <pc:sldMk cId="1110610101" sldId="2526"/>
            <ac:picMk id="11" creationId="{00000000-0000-0000-0000-000000000000}"/>
          </ac:picMkLst>
        </pc:picChg>
        <pc:picChg chg="mod">
          <ac:chgData name="Dr Samuela Guida" userId="92e4519b-e07a-4e1f-898d-9b33b8d6a706" providerId="ADAL" clId="{858AC423-6579-476B-B4D8-08E16B262CE3}" dt="2023-04-11T15:39:36.895" v="152" actId="1076"/>
          <ac:picMkLst>
            <pc:docMk/>
            <pc:sldMk cId="1110610101" sldId="2526"/>
            <ac:picMk id="20" creationId="{00000000-0000-0000-0000-000000000000}"/>
          </ac:picMkLst>
        </pc:picChg>
        <pc:picChg chg="mod">
          <ac:chgData name="Dr Samuela Guida" userId="92e4519b-e07a-4e1f-898d-9b33b8d6a706" providerId="ADAL" clId="{858AC423-6579-476B-B4D8-08E16B262CE3}" dt="2023-04-11T15:39:36.895" v="152" actId="1076"/>
          <ac:picMkLst>
            <pc:docMk/>
            <pc:sldMk cId="1110610101" sldId="2526"/>
            <ac:picMk id="4099" creationId="{00000000-0000-0000-0000-000000000000}"/>
          </ac:picMkLst>
        </pc:picChg>
      </pc:sldChg>
      <pc:sldChg chg="modSp mod">
        <pc:chgData name="Dr Samuela Guida" userId="92e4519b-e07a-4e1f-898d-9b33b8d6a706" providerId="ADAL" clId="{858AC423-6579-476B-B4D8-08E16B262CE3}" dt="2023-04-11T15:56:56.779" v="566" actId="14100"/>
        <pc:sldMkLst>
          <pc:docMk/>
          <pc:sldMk cId="895387714" sldId="2527"/>
        </pc:sldMkLst>
        <pc:picChg chg="mod modCrop">
          <ac:chgData name="Dr Samuela Guida" userId="92e4519b-e07a-4e1f-898d-9b33b8d6a706" providerId="ADAL" clId="{858AC423-6579-476B-B4D8-08E16B262CE3}" dt="2023-04-11T15:56:56.779" v="566" actId="14100"/>
          <ac:picMkLst>
            <pc:docMk/>
            <pc:sldMk cId="895387714" sldId="2527"/>
            <ac:picMk id="4" creationId="{7BCD7691-5ACD-93B5-8FFF-99FD051873A0}"/>
          </ac:picMkLst>
        </pc:picChg>
      </pc:sldChg>
      <pc:sldChg chg="addSp delSp modSp mod">
        <pc:chgData name="Dr Samuela Guida" userId="92e4519b-e07a-4e1f-898d-9b33b8d6a706" providerId="ADAL" clId="{858AC423-6579-476B-B4D8-08E16B262CE3}" dt="2023-04-11T15:54:37.356" v="540" actId="20577"/>
        <pc:sldMkLst>
          <pc:docMk/>
          <pc:sldMk cId="2058526185" sldId="2528"/>
        </pc:sldMkLst>
        <pc:spChg chg="mod">
          <ac:chgData name="Dr Samuela Guida" userId="92e4519b-e07a-4e1f-898d-9b33b8d6a706" providerId="ADAL" clId="{858AC423-6579-476B-B4D8-08E16B262CE3}" dt="2023-04-11T15:54:37.356" v="540" actId="20577"/>
          <ac:spMkLst>
            <pc:docMk/>
            <pc:sldMk cId="2058526185" sldId="2528"/>
            <ac:spMk id="2" creationId="{68369303-7149-F0DA-8D84-DBF112D11245}"/>
          </ac:spMkLst>
        </pc:spChg>
        <pc:spChg chg="mod">
          <ac:chgData name="Dr Samuela Guida" userId="92e4519b-e07a-4e1f-898d-9b33b8d6a706" providerId="ADAL" clId="{858AC423-6579-476B-B4D8-08E16B262CE3}" dt="2023-04-11T15:47:33.315" v="379" actId="14100"/>
          <ac:spMkLst>
            <pc:docMk/>
            <pc:sldMk cId="2058526185" sldId="2528"/>
            <ac:spMk id="4" creationId="{748A99A3-9465-C7C0-9543-4BAD0346F465}"/>
          </ac:spMkLst>
        </pc:spChg>
        <pc:spChg chg="mod">
          <ac:chgData name="Dr Samuela Guida" userId="92e4519b-e07a-4e1f-898d-9b33b8d6a706" providerId="ADAL" clId="{858AC423-6579-476B-B4D8-08E16B262CE3}" dt="2023-04-11T15:48:32.043" v="396" actId="14100"/>
          <ac:spMkLst>
            <pc:docMk/>
            <pc:sldMk cId="2058526185" sldId="2528"/>
            <ac:spMk id="5" creationId="{C87CBD19-0E25-5C89-6823-FC064E04D0B8}"/>
          </ac:spMkLst>
        </pc:spChg>
        <pc:spChg chg="del">
          <ac:chgData name="Dr Samuela Guida" userId="92e4519b-e07a-4e1f-898d-9b33b8d6a706" providerId="ADAL" clId="{858AC423-6579-476B-B4D8-08E16B262CE3}" dt="2023-04-11T15:46:26.113" v="363" actId="478"/>
          <ac:spMkLst>
            <pc:docMk/>
            <pc:sldMk cId="2058526185" sldId="2528"/>
            <ac:spMk id="9" creationId="{F77817AD-5222-750D-8015-F0FD57A2407C}"/>
          </ac:spMkLst>
        </pc:spChg>
        <pc:picChg chg="mod">
          <ac:chgData name="Dr Samuela Guida" userId="92e4519b-e07a-4e1f-898d-9b33b8d6a706" providerId="ADAL" clId="{858AC423-6579-476B-B4D8-08E16B262CE3}" dt="2023-04-11T15:47:36.602" v="381" actId="1076"/>
          <ac:picMkLst>
            <pc:docMk/>
            <pc:sldMk cId="2058526185" sldId="2528"/>
            <ac:picMk id="3" creationId="{C159AB83-991F-E962-818D-18AA54037C9A}"/>
          </ac:picMkLst>
        </pc:picChg>
        <pc:picChg chg="del">
          <ac:chgData name="Dr Samuela Guida" userId="92e4519b-e07a-4e1f-898d-9b33b8d6a706" providerId="ADAL" clId="{858AC423-6579-476B-B4D8-08E16B262CE3}" dt="2023-04-11T15:46:27.787" v="364" actId="478"/>
          <ac:picMkLst>
            <pc:docMk/>
            <pc:sldMk cId="2058526185" sldId="2528"/>
            <ac:picMk id="7" creationId="{258002CD-84DE-F0DF-802C-E21B5785F0D4}"/>
          </ac:picMkLst>
        </pc:picChg>
        <pc:picChg chg="add mod">
          <ac:chgData name="Dr Samuela Guida" userId="92e4519b-e07a-4e1f-898d-9b33b8d6a706" providerId="ADAL" clId="{858AC423-6579-476B-B4D8-08E16B262CE3}" dt="2023-04-11T15:47:34.946" v="380" actId="1076"/>
          <ac:picMkLst>
            <pc:docMk/>
            <pc:sldMk cId="2058526185" sldId="2528"/>
            <ac:picMk id="8" creationId="{E96EFF2B-356C-529D-9E6E-5549589C19E9}"/>
          </ac:picMkLst>
        </pc:picChg>
      </pc:sldChg>
      <pc:sldChg chg="addSp delSp modSp new mod ord">
        <pc:chgData name="Dr Samuela Guida" userId="92e4519b-e07a-4e1f-898d-9b33b8d6a706" providerId="ADAL" clId="{858AC423-6579-476B-B4D8-08E16B262CE3}" dt="2023-04-13T11:49:24.914" v="698" actId="1076"/>
        <pc:sldMkLst>
          <pc:docMk/>
          <pc:sldMk cId="1075160246" sldId="2529"/>
        </pc:sldMkLst>
        <pc:spChg chg="del">
          <ac:chgData name="Dr Samuela Guida" userId="92e4519b-e07a-4e1f-898d-9b33b8d6a706" providerId="ADAL" clId="{858AC423-6579-476B-B4D8-08E16B262CE3}" dt="2023-04-13T11:49:22.955" v="697" actId="478"/>
          <ac:spMkLst>
            <pc:docMk/>
            <pc:sldMk cId="1075160246" sldId="2529"/>
            <ac:spMk id="2" creationId="{F5508410-6F1D-9E00-EC81-DE36CE9674C7}"/>
          </ac:spMkLst>
        </pc:spChg>
        <pc:picChg chg="add mod">
          <ac:chgData name="Dr Samuela Guida" userId="92e4519b-e07a-4e1f-898d-9b33b8d6a706" providerId="ADAL" clId="{858AC423-6579-476B-B4D8-08E16B262CE3}" dt="2023-04-13T11:49:24.914" v="698" actId="1076"/>
          <ac:picMkLst>
            <pc:docMk/>
            <pc:sldMk cId="1075160246" sldId="2529"/>
            <ac:picMk id="3" creationId="{82806C99-95F5-4BC0-FE5A-BBD2065D5FAD}"/>
          </ac:picMkLst>
        </pc:picChg>
      </pc:sldChg>
      <pc:sldChg chg="modSp add mod">
        <pc:chgData name="Dr Samuela Guida" userId="92e4519b-e07a-4e1f-898d-9b33b8d6a706" providerId="ADAL" clId="{858AC423-6579-476B-B4D8-08E16B262CE3}" dt="2023-04-13T13:55:27.475" v="706" actId="1440"/>
        <pc:sldMkLst>
          <pc:docMk/>
          <pc:sldMk cId="1084610081" sldId="2530"/>
        </pc:sldMkLst>
        <pc:picChg chg="mod">
          <ac:chgData name="Dr Samuela Guida" userId="92e4519b-e07a-4e1f-898d-9b33b8d6a706" providerId="ADAL" clId="{858AC423-6579-476B-B4D8-08E16B262CE3}" dt="2023-04-13T13:55:27.475" v="706" actId="1440"/>
          <ac:picMkLst>
            <pc:docMk/>
            <pc:sldMk cId="1084610081" sldId="2530"/>
            <ac:picMk id="3" creationId="{B0845EB4-F25C-4704-A633-DC556F883031}"/>
          </ac:picMkLst>
        </pc:picChg>
      </pc:sldChg>
    </pc:docChg>
  </pc:docChgLst>
  <pc:docChgLst>
    <pc:chgData name="Dr. Isabela Espindola" userId="93d05723-5f31-4ab1-aa4d-1f8150443be0" providerId="ADAL" clId="{0125D313-E3C0-49E5-92D2-8052B325EE67}"/>
    <pc:docChg chg="sldOrd">
      <pc:chgData name="Dr. Isabela Espindola" userId="93d05723-5f31-4ab1-aa4d-1f8150443be0" providerId="ADAL" clId="{0125D313-E3C0-49E5-92D2-8052B325EE67}" dt="2023-07-18T09:42:59.490" v="0" actId="20578"/>
      <pc:docMkLst>
        <pc:docMk/>
      </pc:docMkLst>
      <pc:sldChg chg="ord">
        <pc:chgData name="Dr. Isabela Espindola" userId="93d05723-5f31-4ab1-aa4d-1f8150443be0" providerId="ADAL" clId="{0125D313-E3C0-49E5-92D2-8052B325EE67}" dt="2023-07-18T09:42:59.490" v="0" actId="20578"/>
        <pc:sldMkLst>
          <pc:docMk/>
          <pc:sldMk cId="2484613347" sldId="2516"/>
        </pc:sldMkLst>
      </pc:sldChg>
    </pc:docChg>
  </pc:docChgLst>
  <pc:docChgLst>
    <pc:chgData name="Dr. Isabela Espindola" userId="93d05723-5f31-4ab1-aa4d-1f8150443be0" providerId="ADAL" clId="{AFC315D2-AF57-4E65-B779-27534365674B}"/>
    <pc:docChg chg="modSld sldOrd">
      <pc:chgData name="Dr. Isabela Espindola" userId="93d05723-5f31-4ab1-aa4d-1f8150443be0" providerId="ADAL" clId="{AFC315D2-AF57-4E65-B779-27534365674B}" dt="2022-12-12T11:19:03.913" v="1"/>
      <pc:docMkLst>
        <pc:docMk/>
      </pc:docMkLst>
      <pc:sldChg chg="ord">
        <pc:chgData name="Dr. Isabela Espindola" userId="93d05723-5f31-4ab1-aa4d-1f8150443be0" providerId="ADAL" clId="{AFC315D2-AF57-4E65-B779-27534365674B}" dt="2022-12-12T11:19:03.913" v="1"/>
        <pc:sldMkLst>
          <pc:docMk/>
          <pc:sldMk cId="731335938" sldId="294"/>
        </pc:sldMkLst>
      </pc:sldChg>
    </pc:docChg>
  </pc:docChgLst>
  <pc:docChgLst>
    <pc:chgData name="Siyka Radilova" userId="S::sradilova@iwahq.org::777305ce-bff2-4886-93b9-e079cf365873" providerId="AD" clId="Web-{F75753AF-C715-4618-9450-3B75FFE80C78}"/>
    <pc:docChg chg="modSld">
      <pc:chgData name="Siyka Radilova" userId="S::sradilova@iwahq.org::777305ce-bff2-4886-93b9-e079cf365873" providerId="AD" clId="Web-{F75753AF-C715-4618-9450-3B75FFE80C78}" dt="2022-11-10T10:37:50.150" v="10" actId="1076"/>
      <pc:docMkLst>
        <pc:docMk/>
      </pc:docMkLst>
      <pc:sldChg chg="addSp modSp">
        <pc:chgData name="Siyka Radilova" userId="S::sradilova@iwahq.org::777305ce-bff2-4886-93b9-e079cf365873" providerId="AD" clId="Web-{F75753AF-C715-4618-9450-3B75FFE80C78}" dt="2022-11-10T10:37:50.150" v="10" actId="1076"/>
        <pc:sldMkLst>
          <pc:docMk/>
          <pc:sldMk cId="2908595294" sldId="292"/>
        </pc:sldMkLst>
        <pc:picChg chg="add mod">
          <ac:chgData name="Siyka Radilova" userId="S::sradilova@iwahq.org::777305ce-bff2-4886-93b9-e079cf365873" providerId="AD" clId="Web-{F75753AF-C715-4618-9450-3B75FFE80C78}" dt="2022-11-10T10:37:50.150" v="10" actId="1076"/>
          <ac:picMkLst>
            <pc:docMk/>
            <pc:sldMk cId="2908595294" sldId="292"/>
            <ac:picMk id="5" creationId="{D7364AB4-B8A7-3B11-D93D-7C91A10A614F}"/>
          </ac:picMkLst>
        </pc:picChg>
      </pc:sldChg>
    </pc:docChg>
  </pc:docChgLst>
  <pc:docChgLst>
    <pc:chgData name="Florence Laker" userId="S::florencel@iwahq.org::7102c980-5e0d-4157-ae4b-b2dee82e0140" providerId="AD" clId="Web-{3B4DD189-8132-E023-FE90-B68AA0F4B66B}"/>
    <pc:docChg chg="modSld">
      <pc:chgData name="Florence Laker" userId="S::florencel@iwahq.org::7102c980-5e0d-4157-ae4b-b2dee82e0140" providerId="AD" clId="Web-{3B4DD189-8132-E023-FE90-B68AA0F4B66B}" dt="2023-04-03T10:37:12.696" v="7" actId="20577"/>
      <pc:docMkLst>
        <pc:docMk/>
      </pc:docMkLst>
      <pc:sldChg chg="modSp">
        <pc:chgData name="Florence Laker" userId="S::florencel@iwahq.org::7102c980-5e0d-4157-ae4b-b2dee82e0140" providerId="AD" clId="Web-{3B4DD189-8132-E023-FE90-B68AA0F4B66B}" dt="2023-04-03T10:37:12.696" v="7" actId="20577"/>
        <pc:sldMkLst>
          <pc:docMk/>
          <pc:sldMk cId="925347045" sldId="2524"/>
        </pc:sldMkLst>
        <pc:spChg chg="mod">
          <ac:chgData name="Florence Laker" userId="S::florencel@iwahq.org::7102c980-5e0d-4157-ae4b-b2dee82e0140" providerId="AD" clId="Web-{3B4DD189-8132-E023-FE90-B68AA0F4B66B}" dt="2023-04-03T10:37:12.696" v="7" actId="20577"/>
          <ac:spMkLst>
            <pc:docMk/>
            <pc:sldMk cId="925347045" sldId="2524"/>
            <ac:spMk id="2" creationId="{F58618FD-18F1-EF78-2E27-265F8592C4BA}"/>
          </ac:spMkLst>
        </pc:spChg>
      </pc:sldChg>
    </pc:docChg>
  </pc:docChgLst>
  <pc:docChgLst>
    <pc:chgData name="Dr. Isabela Espindola" userId="93d05723-5f31-4ab1-aa4d-1f8150443be0" providerId="ADAL" clId="{D527878D-DBF4-4C13-A42D-8FD690BB4C49}"/>
    <pc:docChg chg="modSld sldOrd">
      <pc:chgData name="Dr. Isabela Espindola" userId="93d05723-5f31-4ab1-aa4d-1f8150443be0" providerId="ADAL" clId="{D527878D-DBF4-4C13-A42D-8FD690BB4C49}" dt="2023-04-21T14:56:16.077" v="7" actId="1076"/>
      <pc:docMkLst>
        <pc:docMk/>
      </pc:docMkLst>
      <pc:sldChg chg="ord">
        <pc:chgData name="Dr. Isabela Espindola" userId="93d05723-5f31-4ab1-aa4d-1f8150443be0" providerId="ADAL" clId="{D527878D-DBF4-4C13-A42D-8FD690BB4C49}" dt="2023-04-04T13:10:49.778" v="1"/>
        <pc:sldMkLst>
          <pc:docMk/>
          <pc:sldMk cId="731335938" sldId="294"/>
        </pc:sldMkLst>
      </pc:sldChg>
      <pc:sldChg chg="modSp mod">
        <pc:chgData name="Dr. Isabela Espindola" userId="93d05723-5f31-4ab1-aa4d-1f8150443be0" providerId="ADAL" clId="{D527878D-DBF4-4C13-A42D-8FD690BB4C49}" dt="2023-04-21T14:56:16.077" v="7" actId="1076"/>
        <pc:sldMkLst>
          <pc:docMk/>
          <pc:sldMk cId="3189757989" sldId="722"/>
        </pc:sldMkLst>
        <pc:spChg chg="mod">
          <ac:chgData name="Dr. Isabela Espindola" userId="93d05723-5f31-4ab1-aa4d-1f8150443be0" providerId="ADAL" clId="{D527878D-DBF4-4C13-A42D-8FD690BB4C49}" dt="2023-04-21T14:56:16.077" v="7" actId="1076"/>
          <ac:spMkLst>
            <pc:docMk/>
            <pc:sldMk cId="3189757989" sldId="722"/>
            <ac:spMk id="8" creationId="{BA9F1BA0-92A1-1FAB-E069-7E9F5C705F82}"/>
          </ac:spMkLst>
        </pc:spChg>
      </pc:sldChg>
      <pc:sldChg chg="modSp mod">
        <pc:chgData name="Dr. Isabela Espindola" userId="93d05723-5f31-4ab1-aa4d-1f8150443be0" providerId="ADAL" clId="{D527878D-DBF4-4C13-A42D-8FD690BB4C49}" dt="2023-04-13T14:13:08.206" v="5" actId="1076"/>
        <pc:sldMkLst>
          <pc:docMk/>
          <pc:sldMk cId="895387714" sldId="2527"/>
        </pc:sldMkLst>
        <pc:picChg chg="mod">
          <ac:chgData name="Dr. Isabela Espindola" userId="93d05723-5f31-4ab1-aa4d-1f8150443be0" providerId="ADAL" clId="{D527878D-DBF4-4C13-A42D-8FD690BB4C49}" dt="2023-04-13T14:13:08.206" v="5" actId="1076"/>
          <ac:picMkLst>
            <pc:docMk/>
            <pc:sldMk cId="895387714" sldId="2527"/>
            <ac:picMk id="4" creationId="{7BCD7691-5ACD-93B5-8FFF-99FD051873A0}"/>
          </ac:picMkLst>
        </pc:picChg>
      </pc:sldChg>
    </pc:docChg>
  </pc:docChgLst>
  <pc:docChgLst>
    <pc:chgData name="Will (Chenhao) Xie" userId="S::chenhaox@iwahq.org::d735973f-9c7c-448f-8c61-351ef914821e" providerId="AD" clId="Web-{86B60D20-DDC9-0700-BBD7-B6A999292D10}"/>
    <pc:docChg chg="addSld modSld sldOrd modMainMaster">
      <pc:chgData name="Will (Chenhao) Xie" userId="S::chenhaox@iwahq.org::d735973f-9c7c-448f-8c61-351ef914821e" providerId="AD" clId="Web-{86B60D20-DDC9-0700-BBD7-B6A999292D10}" dt="2023-04-03T14:20:52.111" v="5"/>
      <pc:docMkLst>
        <pc:docMk/>
      </pc:docMkLst>
      <pc:sldChg chg="mod modShow">
        <pc:chgData name="Will (Chenhao) Xie" userId="S::chenhaox@iwahq.org::d735973f-9c7c-448f-8c61-351ef914821e" providerId="AD" clId="Web-{86B60D20-DDC9-0700-BBD7-B6A999292D10}" dt="2023-04-03T14:19:58.123" v="1"/>
        <pc:sldMkLst>
          <pc:docMk/>
          <pc:sldMk cId="234898789" sldId="298"/>
        </pc:sldMkLst>
      </pc:sldChg>
      <pc:sldChg chg="modSp">
        <pc:chgData name="Will (Chenhao) Xie" userId="S::chenhaox@iwahq.org::d735973f-9c7c-448f-8c61-351ef914821e" providerId="AD" clId="Web-{86B60D20-DDC9-0700-BBD7-B6A999292D10}" dt="2023-04-03T14:20:40.907" v="3" actId="1076"/>
        <pc:sldMkLst>
          <pc:docMk/>
          <pc:sldMk cId="3577448795" sldId="299"/>
        </pc:sldMkLst>
        <pc:grpChg chg="mod">
          <ac:chgData name="Will (Chenhao) Xie" userId="S::chenhaox@iwahq.org::d735973f-9c7c-448f-8c61-351ef914821e" providerId="AD" clId="Web-{86B60D20-DDC9-0700-BBD7-B6A999292D10}" dt="2023-04-03T14:20:40.907" v="3" actId="1076"/>
          <ac:grpSpMkLst>
            <pc:docMk/>
            <pc:sldMk cId="3577448795" sldId="299"/>
            <ac:grpSpMk id="258" creationId="{76BEC522-4120-44C1-B83B-141EF8BE0570}"/>
          </ac:grpSpMkLst>
        </pc:grpChg>
      </pc:sldChg>
      <pc:sldChg chg="add">
        <pc:chgData name="Will (Chenhao) Xie" userId="S::chenhaox@iwahq.org::d735973f-9c7c-448f-8c61-351ef914821e" providerId="AD" clId="Web-{86B60D20-DDC9-0700-BBD7-B6A999292D10}" dt="2023-04-03T14:19:46.279" v="0"/>
        <pc:sldMkLst>
          <pc:docMk/>
          <pc:sldMk cId="1110610101" sldId="2526"/>
        </pc:sldMkLst>
      </pc:sldChg>
      <pc:sldChg chg="add ord">
        <pc:chgData name="Will (Chenhao) Xie" userId="S::chenhaox@iwahq.org::d735973f-9c7c-448f-8c61-351ef914821e" providerId="AD" clId="Web-{86B60D20-DDC9-0700-BBD7-B6A999292D10}" dt="2023-04-03T14:20:52.111" v="5"/>
        <pc:sldMkLst>
          <pc:docMk/>
          <pc:sldMk cId="895387714" sldId="2527"/>
        </pc:sldMkLst>
      </pc:sldChg>
      <pc:sldMasterChg chg="modSldLayout">
        <pc:chgData name="Will (Chenhao) Xie" userId="S::chenhaox@iwahq.org::d735973f-9c7c-448f-8c61-351ef914821e" providerId="AD" clId="Web-{86B60D20-DDC9-0700-BBD7-B6A999292D10}" dt="2023-04-03T14:19:46.279" v="0"/>
        <pc:sldMasterMkLst>
          <pc:docMk/>
          <pc:sldMasterMk cId="0" sldId="2147483648"/>
        </pc:sldMasterMkLst>
        <pc:sldLayoutChg chg="replId">
          <pc:chgData name="Will (Chenhao) Xie" userId="S::chenhaox@iwahq.org::d735973f-9c7c-448f-8c61-351ef914821e" providerId="AD" clId="Web-{86B60D20-DDC9-0700-BBD7-B6A999292D10}" dt="2023-04-03T14:19:46.279" v="0"/>
          <pc:sldLayoutMkLst>
            <pc:docMk/>
            <pc:sldMasterMk cId="0" sldId="2147483648"/>
            <pc:sldLayoutMk cId="0" sldId="2147483687"/>
          </pc:sldLayoutMkLst>
        </pc:sldLayoutChg>
        <pc:sldLayoutChg chg="replId">
          <pc:chgData name="Will (Chenhao) Xie" userId="S::chenhaox@iwahq.org::d735973f-9c7c-448f-8c61-351ef914821e" providerId="AD" clId="Web-{86B60D20-DDC9-0700-BBD7-B6A999292D10}" dt="2023-04-03T14:19:46.279" v="0"/>
          <pc:sldLayoutMkLst>
            <pc:docMk/>
            <pc:sldMasterMk cId="0" sldId="2147483648"/>
            <pc:sldLayoutMk cId="470754195" sldId="2147483688"/>
          </pc:sldLayoutMkLst>
        </pc:sldLayoutChg>
      </pc:sldMasterChg>
      <pc:sldMasterChg chg="addSldLayout">
        <pc:chgData name="Will (Chenhao) Xie" userId="S::chenhaox@iwahq.org::d735973f-9c7c-448f-8c61-351ef914821e" providerId="AD" clId="Web-{86B60D20-DDC9-0700-BBD7-B6A999292D10}" dt="2023-04-03T14:19:46.279" v="0"/>
        <pc:sldMasterMkLst>
          <pc:docMk/>
          <pc:sldMasterMk cId="1486720031" sldId="2147483660"/>
        </pc:sldMasterMkLst>
        <pc:sldLayoutChg chg="add">
          <pc:chgData name="Will (Chenhao) Xie" userId="S::chenhaox@iwahq.org::d735973f-9c7c-448f-8c61-351ef914821e" providerId="AD" clId="Web-{86B60D20-DDC9-0700-BBD7-B6A999292D10}" dt="2023-04-03T14:19:46.279" v="0"/>
          <pc:sldLayoutMkLst>
            <pc:docMk/>
            <pc:sldMasterMk cId="1486720031" sldId="2147483660"/>
            <pc:sldLayoutMk cId="2566296668" sldId="2147483650"/>
          </pc:sldLayoutMkLst>
        </pc:sldLayoutChg>
        <pc:sldLayoutChg chg="add">
          <pc:chgData name="Will (Chenhao) Xie" userId="S::chenhaox@iwahq.org::d735973f-9c7c-448f-8c61-351ef914821e" providerId="AD" clId="Web-{86B60D20-DDC9-0700-BBD7-B6A999292D10}" dt="2023-04-03T14:19:46.279" v="0"/>
          <pc:sldLayoutMkLst>
            <pc:docMk/>
            <pc:sldMasterMk cId="1486720031" sldId="2147483660"/>
            <pc:sldLayoutMk cId="1839218915" sldId="2147483652"/>
          </pc:sldLayoutMkLst>
        </pc:sldLayoutChg>
        <pc:sldLayoutChg chg="add">
          <pc:chgData name="Will (Chenhao) Xie" userId="S::chenhaox@iwahq.org::d735973f-9c7c-448f-8c61-351ef914821e" providerId="AD" clId="Web-{86B60D20-DDC9-0700-BBD7-B6A999292D10}" dt="2023-04-03T14:19:46.279" v="0"/>
          <pc:sldLayoutMkLst>
            <pc:docMk/>
            <pc:sldMasterMk cId="1486720031" sldId="2147483660"/>
            <pc:sldLayoutMk cId="1862760714" sldId="2147483654"/>
          </pc:sldLayoutMkLst>
        </pc:sldLayoutChg>
        <pc:sldLayoutChg chg="add">
          <pc:chgData name="Will (Chenhao) Xie" userId="S::chenhaox@iwahq.org::d735973f-9c7c-448f-8c61-351ef914821e" providerId="AD" clId="Web-{86B60D20-DDC9-0700-BBD7-B6A999292D10}" dt="2023-04-03T14:19:46.279" v="0"/>
          <pc:sldLayoutMkLst>
            <pc:docMk/>
            <pc:sldMasterMk cId="1486720031" sldId="2147483660"/>
            <pc:sldLayoutMk cId="3580692884" sldId="2147483655"/>
          </pc:sldLayoutMkLst>
        </pc:sldLayoutChg>
        <pc:sldLayoutChg chg="add">
          <pc:chgData name="Will (Chenhao) Xie" userId="S::chenhaox@iwahq.org::d735973f-9c7c-448f-8c61-351ef914821e" providerId="AD" clId="Web-{86B60D20-DDC9-0700-BBD7-B6A999292D10}" dt="2023-04-03T14:19:46.279" v="0"/>
          <pc:sldLayoutMkLst>
            <pc:docMk/>
            <pc:sldMasterMk cId="1486720031" sldId="2147483660"/>
            <pc:sldLayoutMk cId="3953477743" sldId="2147483659"/>
          </pc:sldLayoutMkLst>
        </pc:sldLayoutChg>
      </pc:sldMasterChg>
    </pc:docChg>
  </pc:docChgLst>
  <pc:docChgLst>
    <pc:chgData name="Rachna Sarkari" userId="S::rachnas@iwahq.org::fe368db1-0662-4795-8ba8-7a58c88c92c7" providerId="AD" clId="Web-{0DEACE9B-6688-D2E7-9FDC-5C611BDC4B2B}"/>
    <pc:docChg chg="addSld modSld">
      <pc:chgData name="Rachna Sarkari" userId="S::rachnas@iwahq.org::fe368db1-0662-4795-8ba8-7a58c88c92c7" providerId="AD" clId="Web-{0DEACE9B-6688-D2E7-9FDC-5C611BDC4B2B}" dt="2023-04-03T15:21:57.443" v="142" actId="1076"/>
      <pc:docMkLst>
        <pc:docMk/>
      </pc:docMkLst>
      <pc:sldChg chg="addSp delSp modSp">
        <pc:chgData name="Rachna Sarkari" userId="S::rachnas@iwahq.org::fe368db1-0662-4795-8ba8-7a58c88c92c7" providerId="AD" clId="Web-{0DEACE9B-6688-D2E7-9FDC-5C611BDC4B2B}" dt="2023-04-03T15:13:22.665" v="96" actId="14100"/>
        <pc:sldMkLst>
          <pc:docMk/>
          <pc:sldMk cId="712462468" sldId="2525"/>
        </pc:sldMkLst>
        <pc:spChg chg="mod">
          <ac:chgData name="Rachna Sarkari" userId="S::rachnas@iwahq.org::fe368db1-0662-4795-8ba8-7a58c88c92c7" providerId="AD" clId="Web-{0DEACE9B-6688-D2E7-9FDC-5C611BDC4B2B}" dt="2023-04-03T15:11:20.927" v="70" actId="20577"/>
          <ac:spMkLst>
            <pc:docMk/>
            <pc:sldMk cId="712462468" sldId="2525"/>
            <ac:spMk id="2" creationId="{68369303-7149-F0DA-8D84-DBF112D11245}"/>
          </ac:spMkLst>
        </pc:spChg>
        <pc:spChg chg="del">
          <ac:chgData name="Rachna Sarkari" userId="S::rachnas@iwahq.org::fe368db1-0662-4795-8ba8-7a58c88c92c7" providerId="AD" clId="Web-{0DEACE9B-6688-D2E7-9FDC-5C611BDC4B2B}" dt="2023-04-03T15:00:00.973" v="4"/>
          <ac:spMkLst>
            <pc:docMk/>
            <pc:sldMk cId="712462468" sldId="2525"/>
            <ac:spMk id="3" creationId="{9C137B51-9AC2-92F2-9439-573390DDD6DA}"/>
          </ac:spMkLst>
        </pc:spChg>
        <pc:spChg chg="del">
          <ac:chgData name="Rachna Sarkari" userId="S::rachnas@iwahq.org::fe368db1-0662-4795-8ba8-7a58c88c92c7" providerId="AD" clId="Web-{0DEACE9B-6688-D2E7-9FDC-5C611BDC4B2B}" dt="2023-04-03T15:00:08.629" v="5"/>
          <ac:spMkLst>
            <pc:docMk/>
            <pc:sldMk cId="712462468" sldId="2525"/>
            <ac:spMk id="4" creationId="{87C9EEA2-8690-0D4E-7BC2-D19CFAABAFF7}"/>
          </ac:spMkLst>
        </pc:spChg>
        <pc:spChg chg="add mod ord">
          <ac:chgData name="Rachna Sarkari" userId="S::rachnas@iwahq.org::fe368db1-0662-4795-8ba8-7a58c88c92c7" providerId="AD" clId="Web-{0DEACE9B-6688-D2E7-9FDC-5C611BDC4B2B}" dt="2023-04-03T15:13:12.618" v="94" actId="20577"/>
          <ac:spMkLst>
            <pc:docMk/>
            <pc:sldMk cId="712462468" sldId="2525"/>
            <ac:spMk id="5" creationId="{C87CBD19-0E25-5C89-6823-FC064E04D0B8}"/>
          </ac:spMkLst>
        </pc:spChg>
        <pc:picChg chg="add mod">
          <ac:chgData name="Rachna Sarkari" userId="S::rachnas@iwahq.org::fe368db1-0662-4795-8ba8-7a58c88c92c7" providerId="AD" clId="Web-{0DEACE9B-6688-D2E7-9FDC-5C611BDC4B2B}" dt="2023-04-03T15:13:22.665" v="96" actId="14100"/>
          <ac:picMkLst>
            <pc:docMk/>
            <pc:sldMk cId="712462468" sldId="2525"/>
            <ac:picMk id="6" creationId="{B8FA6923-2750-28A9-139E-A680449740FF}"/>
          </ac:picMkLst>
        </pc:picChg>
      </pc:sldChg>
      <pc:sldChg chg="addSp delSp modSp add mod replId modClrScheme chgLayout">
        <pc:chgData name="Rachna Sarkari" userId="S::rachnas@iwahq.org::fe368db1-0662-4795-8ba8-7a58c88c92c7" providerId="AD" clId="Web-{0DEACE9B-6688-D2E7-9FDC-5C611BDC4B2B}" dt="2023-04-03T15:21:57.443" v="142" actId="1076"/>
        <pc:sldMkLst>
          <pc:docMk/>
          <pc:sldMk cId="2058526185" sldId="2528"/>
        </pc:sldMkLst>
        <pc:spChg chg="mod">
          <ac:chgData name="Rachna Sarkari" userId="S::rachnas@iwahq.org::fe368db1-0662-4795-8ba8-7a58c88c92c7" providerId="AD" clId="Web-{0DEACE9B-6688-D2E7-9FDC-5C611BDC4B2B}" dt="2023-04-03T15:13:50.165" v="98" actId="20577"/>
          <ac:spMkLst>
            <pc:docMk/>
            <pc:sldMk cId="2058526185" sldId="2528"/>
            <ac:spMk id="2" creationId="{68369303-7149-F0DA-8D84-DBF112D11245}"/>
          </ac:spMkLst>
        </pc:spChg>
        <pc:spChg chg="add mod">
          <ac:chgData name="Rachna Sarkari" userId="S::rachnas@iwahq.org::fe368db1-0662-4795-8ba8-7a58c88c92c7" providerId="AD" clId="Web-{0DEACE9B-6688-D2E7-9FDC-5C611BDC4B2B}" dt="2023-04-03T15:18:45.595" v="110" actId="14100"/>
          <ac:spMkLst>
            <pc:docMk/>
            <pc:sldMk cId="2058526185" sldId="2528"/>
            <ac:spMk id="4" creationId="{748A99A3-9465-C7C0-9543-4BAD0346F465}"/>
          </ac:spMkLst>
        </pc:spChg>
        <pc:spChg chg="mod ord">
          <ac:chgData name="Rachna Sarkari" userId="S::rachnas@iwahq.org::fe368db1-0662-4795-8ba8-7a58c88c92c7" providerId="AD" clId="Web-{0DEACE9B-6688-D2E7-9FDC-5C611BDC4B2B}" dt="2023-04-03T15:18:36.454" v="109" actId="14100"/>
          <ac:spMkLst>
            <pc:docMk/>
            <pc:sldMk cId="2058526185" sldId="2528"/>
            <ac:spMk id="5" creationId="{C87CBD19-0E25-5C89-6823-FC064E04D0B8}"/>
          </ac:spMkLst>
        </pc:spChg>
        <pc:spChg chg="add del mod">
          <ac:chgData name="Rachna Sarkari" userId="S::rachnas@iwahq.org::fe368db1-0662-4795-8ba8-7a58c88c92c7" providerId="AD" clId="Web-{0DEACE9B-6688-D2E7-9FDC-5C611BDC4B2B}" dt="2023-04-03T15:19:52.846" v="119"/>
          <ac:spMkLst>
            <pc:docMk/>
            <pc:sldMk cId="2058526185" sldId="2528"/>
            <ac:spMk id="8" creationId="{1EDC1A58-57C5-9E44-CA2F-560456F4D399}"/>
          </ac:spMkLst>
        </pc:spChg>
        <pc:spChg chg="add mod">
          <ac:chgData name="Rachna Sarkari" userId="S::rachnas@iwahq.org::fe368db1-0662-4795-8ba8-7a58c88c92c7" providerId="AD" clId="Web-{0DEACE9B-6688-D2E7-9FDC-5C611BDC4B2B}" dt="2023-04-03T15:21:50.006" v="141" actId="14100"/>
          <ac:spMkLst>
            <pc:docMk/>
            <pc:sldMk cId="2058526185" sldId="2528"/>
            <ac:spMk id="9" creationId="{F77817AD-5222-750D-8015-F0FD57A2407C}"/>
          </ac:spMkLst>
        </pc:spChg>
        <pc:picChg chg="add mod ord">
          <ac:chgData name="Rachna Sarkari" userId="S::rachnas@iwahq.org::fe368db1-0662-4795-8ba8-7a58c88c92c7" providerId="AD" clId="Web-{0DEACE9B-6688-D2E7-9FDC-5C611BDC4B2B}" dt="2023-04-03T15:09:53.159" v="63" actId="1076"/>
          <ac:picMkLst>
            <pc:docMk/>
            <pc:sldMk cId="2058526185" sldId="2528"/>
            <ac:picMk id="3" creationId="{C159AB83-991F-E962-818D-18AA54037C9A}"/>
          </ac:picMkLst>
        </pc:picChg>
        <pc:picChg chg="add mod">
          <ac:chgData name="Rachna Sarkari" userId="S::rachnas@iwahq.org::fe368db1-0662-4795-8ba8-7a58c88c92c7" providerId="AD" clId="Web-{0DEACE9B-6688-D2E7-9FDC-5C611BDC4B2B}" dt="2023-04-03T15:21:57.443" v="142" actId="1076"/>
          <ac:picMkLst>
            <pc:docMk/>
            <pc:sldMk cId="2058526185" sldId="2528"/>
            <ac:picMk id="7" creationId="{258002CD-84DE-F0DF-802C-E21B5785F0D4}"/>
          </ac:picMkLst>
        </pc:picChg>
      </pc:sldChg>
    </pc:docChg>
  </pc:docChgLst>
  <pc:docChgLst>
    <pc:chgData name="William Cappuyns" userId="S::williamc@iwahq.org::e468e53e-dfbc-4be7-b8f5-d46960bcfbe7" providerId="AD" clId="Web-{48575D48-3BCD-679A-04EF-6E568D710041}"/>
    <pc:docChg chg="modSld">
      <pc:chgData name="William Cappuyns" userId="S::williamc@iwahq.org::e468e53e-dfbc-4be7-b8f5-d46960bcfbe7" providerId="AD" clId="Web-{48575D48-3BCD-679A-04EF-6E568D710041}" dt="2023-04-04T11:19:03.720" v="10" actId="1076"/>
      <pc:docMkLst>
        <pc:docMk/>
      </pc:docMkLst>
      <pc:sldChg chg="modSp">
        <pc:chgData name="William Cappuyns" userId="S::williamc@iwahq.org::e468e53e-dfbc-4be7-b8f5-d46960bcfbe7" providerId="AD" clId="Web-{48575D48-3BCD-679A-04EF-6E568D710041}" dt="2023-04-04T11:19:03.720" v="10" actId="1076"/>
        <pc:sldMkLst>
          <pc:docMk/>
          <pc:sldMk cId="3189757989" sldId="722"/>
        </pc:sldMkLst>
        <pc:spChg chg="mod">
          <ac:chgData name="William Cappuyns" userId="S::williamc@iwahq.org::e468e53e-dfbc-4be7-b8f5-d46960bcfbe7" providerId="AD" clId="Web-{48575D48-3BCD-679A-04EF-6E568D710041}" dt="2023-04-04T11:18:41.376" v="9" actId="1076"/>
          <ac:spMkLst>
            <pc:docMk/>
            <pc:sldMk cId="3189757989" sldId="722"/>
            <ac:spMk id="15" creationId="{39980F5A-7CCE-5886-5B0A-020ACFDB43FB}"/>
          </ac:spMkLst>
        </pc:spChg>
        <pc:picChg chg="mod">
          <ac:chgData name="William Cappuyns" userId="S::williamc@iwahq.org::e468e53e-dfbc-4be7-b8f5-d46960bcfbe7" providerId="AD" clId="Web-{48575D48-3BCD-679A-04EF-6E568D710041}" dt="2023-04-04T11:19:03.720" v="10" actId="1076"/>
          <ac:picMkLst>
            <pc:docMk/>
            <pc:sldMk cId="3189757989" sldId="722"/>
            <ac:picMk id="14" creationId="{B5523F93-5CB5-A9E7-3F1D-8B59EFE48C3D}"/>
          </ac:picMkLst>
        </pc:picChg>
      </pc:sldChg>
    </pc:docChg>
  </pc:docChgLst>
  <pc:docChgLst>
    <pc:chgData name="Barbara Thompson" userId="S::barbarat@iwahq.org::6ccac605-b535-4c38-931f-8a2affca95c4" providerId="AD" clId="Web-{BEFEC2E4-03E1-9617-FF5D-921579E40483}"/>
    <pc:docChg chg="">
      <pc:chgData name="Barbara Thompson" userId="S::barbarat@iwahq.org::6ccac605-b535-4c38-931f-8a2affca95c4" providerId="AD" clId="Web-{BEFEC2E4-03E1-9617-FF5D-921579E40483}" dt="2024-04-23T08:58:27.245" v="3"/>
      <pc:docMkLst>
        <pc:docMk/>
      </pc:docMkLst>
      <pc:sldChg chg="delCm modCm">
        <pc:chgData name="Barbara Thompson" userId="S::barbarat@iwahq.org::6ccac605-b535-4c38-931f-8a2affca95c4" providerId="AD" clId="Web-{BEFEC2E4-03E1-9617-FF5D-921579E40483}" dt="2024-04-23T08:58:27.245" v="3"/>
        <pc:sldMkLst>
          <pc:docMk/>
          <pc:sldMk cId="131800314" sldId="8324"/>
        </pc:sldMkLst>
        <pc:extLst>
          <p:ext xmlns:p="http://schemas.openxmlformats.org/presentationml/2006/main" uri="{D6D511B9-2390-475A-947B-AFAB55BFBCF1}">
            <pc226:cmChg xmlns:pc226="http://schemas.microsoft.com/office/powerpoint/2022/06/main/command" chg="del mod">
              <pc226:chgData name="Barbara Thompson" userId="S::barbarat@iwahq.org::6ccac605-b535-4c38-931f-8a2affca95c4" providerId="AD" clId="Web-{BEFEC2E4-03E1-9617-FF5D-921579E40483}" dt="2024-04-23T08:58:27.245" v="3"/>
              <pc2:cmMkLst xmlns:pc2="http://schemas.microsoft.com/office/powerpoint/2019/9/main/command">
                <pc:docMk/>
                <pc:sldMk cId="131800314" sldId="8324"/>
                <pc2:cmMk id="{B2317599-027D-4ADC-A114-1BF7FFA81ECD}"/>
              </pc2:cmMkLst>
              <pc226:cmRplyChg chg="del">
                <pc226:chgData name="Barbara Thompson" userId="S::barbarat@iwahq.org::6ccac605-b535-4c38-931f-8a2affca95c4" providerId="AD" clId="Web-{BEFEC2E4-03E1-9617-FF5D-921579E40483}" dt="2024-04-23T08:58:14.807" v="1"/>
                <pc2:cmRplyMkLst xmlns:pc2="http://schemas.microsoft.com/office/powerpoint/2019/9/main/command">
                  <pc:docMk/>
                  <pc:sldMk cId="131800314" sldId="8324"/>
                  <pc2:cmMk id="{B2317599-027D-4ADC-A114-1BF7FFA81ECD}"/>
                  <pc2:cmRplyMk id="{EFDCFC4C-8B10-4EF8-9F5C-38D0ACD2C4DF}"/>
                </pc2:cmRplyMkLst>
              </pc226:cmRplyChg>
              <pc226:cmRplyChg chg="del">
                <pc226:chgData name="Barbara Thompson" userId="S::barbarat@iwahq.org::6ccac605-b535-4c38-931f-8a2affca95c4" providerId="AD" clId="Web-{BEFEC2E4-03E1-9617-FF5D-921579E40483}" dt="2024-04-23T08:58:10.791" v="0"/>
                <pc2:cmRplyMkLst xmlns:pc2="http://schemas.microsoft.com/office/powerpoint/2019/9/main/command">
                  <pc:docMk/>
                  <pc:sldMk cId="131800314" sldId="8324"/>
                  <pc2:cmMk id="{B2317599-027D-4ADC-A114-1BF7FFA81ECD}"/>
                  <pc2:cmRplyMk id="{D31C9E80-7893-46C1-ACA8-5F116B39FF46}"/>
                </pc2:cmRplyMkLst>
              </pc226:cmRplyChg>
            </pc226:cmChg>
          </p:ext>
        </pc:extLst>
      </pc:sldChg>
    </pc:docChg>
  </pc:docChgLst>
  <pc:docChgLst>
    <pc:chgData name="Guest User" userId="S::urn:spo:anon#88d9631104275cdc20af9246f99b0d3f9ca1c7fc80edc12270a64142725b9b10::" providerId="AD" clId="Web-{8FAF9BF9-827C-6CDA-52C6-95110415B6E0}"/>
    <pc:docChg chg="modSld">
      <pc:chgData name="Guest User" userId="S::urn:spo:anon#88d9631104275cdc20af9246f99b0d3f9ca1c7fc80edc12270a64142725b9b10::" providerId="AD" clId="Web-{8FAF9BF9-827C-6CDA-52C6-95110415B6E0}" dt="2022-11-10T16:11:11.558" v="3" actId="20577"/>
      <pc:docMkLst>
        <pc:docMk/>
      </pc:docMkLst>
      <pc:sldChg chg="modSp">
        <pc:chgData name="Guest User" userId="S::urn:spo:anon#88d9631104275cdc20af9246f99b0d3f9ca1c7fc80edc12270a64142725b9b10::" providerId="AD" clId="Web-{8FAF9BF9-827C-6CDA-52C6-95110415B6E0}" dt="2022-11-10T16:11:11.558" v="3" actId="20577"/>
        <pc:sldMkLst>
          <pc:docMk/>
          <pc:sldMk cId="989561074" sldId="720"/>
        </pc:sldMkLst>
        <pc:spChg chg="mod">
          <ac:chgData name="Guest User" userId="S::urn:spo:anon#88d9631104275cdc20af9246f99b0d3f9ca1c7fc80edc12270a64142725b9b10::" providerId="AD" clId="Web-{8FAF9BF9-827C-6CDA-52C6-95110415B6E0}" dt="2022-11-10T16:11:11.558" v="3" actId="20577"/>
          <ac:spMkLst>
            <pc:docMk/>
            <pc:sldMk cId="989561074" sldId="720"/>
            <ac:spMk id="4" creationId="{8DF42793-0472-4B31-BACC-78EE5F34B472}"/>
          </ac:spMkLst>
        </pc:spChg>
      </pc:sldChg>
      <pc:sldChg chg="modSp">
        <pc:chgData name="Guest User" userId="S::urn:spo:anon#88d9631104275cdc20af9246f99b0d3f9ca1c7fc80edc12270a64142725b9b10::" providerId="AD" clId="Web-{8FAF9BF9-827C-6CDA-52C6-95110415B6E0}" dt="2022-11-10T16:01:58.558" v="1" actId="20577"/>
        <pc:sldMkLst>
          <pc:docMk/>
          <pc:sldMk cId="3070770972" sldId="2521"/>
        </pc:sldMkLst>
        <pc:spChg chg="mod">
          <ac:chgData name="Guest User" userId="S::urn:spo:anon#88d9631104275cdc20af9246f99b0d3f9ca1c7fc80edc12270a64142725b9b10::" providerId="AD" clId="Web-{8FAF9BF9-827C-6CDA-52C6-95110415B6E0}" dt="2022-11-10T16:01:58.558" v="1" actId="20577"/>
          <ac:spMkLst>
            <pc:docMk/>
            <pc:sldMk cId="3070770972" sldId="2521"/>
            <ac:spMk id="15" creationId="{290C94E8-D8FE-48E0-A41B-C8E2A2362D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F19B4-A409-4C02-A914-30224974D890}" type="datetimeFigureOut">
              <a:rPr lang="en-GB" smtClean="0"/>
              <a:t>25/04/2024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4266B-3424-42E5-A96C-BCF3B5A2F4F1}" type="slidenum">
              <a:rPr lang="en-GB" smtClean="0"/>
              <a:t>‹#›</a:t>
            </a:fld>
            <a:endParaRPr lang="en-GB"/>
          </a:p>
        </p:txBody>
      </p:sp>
    </p:spTree>
    <p:extLst>
      <p:ext uri="{BB962C8B-B14F-4D97-AF65-F5344CB8AC3E}">
        <p14:creationId xmlns:p14="http://schemas.microsoft.com/office/powerpoint/2010/main" val="394695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4266B-3424-42E5-A96C-BCF3B5A2F4F1}" type="slidenum">
              <a:rPr lang="en-GB" smtClean="0"/>
              <a:t>1</a:t>
            </a:fld>
            <a:endParaRPr lang="en-GB"/>
          </a:p>
        </p:txBody>
      </p:sp>
    </p:spTree>
    <p:extLst>
      <p:ext uri="{BB962C8B-B14F-4D97-AF65-F5344CB8AC3E}">
        <p14:creationId xmlns:p14="http://schemas.microsoft.com/office/powerpoint/2010/main" val="141092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BC6DC7A-36D0-4C52-A73B-739D9F9A6E97}" type="slidenum">
              <a:rPr lang="en-US" smtClean="0"/>
              <a:t>6</a:t>
            </a:fld>
            <a:endParaRPr lang="en-US"/>
          </a:p>
        </p:txBody>
      </p:sp>
    </p:spTree>
    <p:extLst>
      <p:ext uri="{BB962C8B-B14F-4D97-AF65-F5344CB8AC3E}">
        <p14:creationId xmlns:p14="http://schemas.microsoft.com/office/powerpoint/2010/main" val="141336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sz="1000"/>
          </a:p>
        </p:txBody>
      </p:sp>
      <p:sp>
        <p:nvSpPr>
          <p:cNvPr id="4" name="Slide Number Placeholder 3"/>
          <p:cNvSpPr>
            <a:spLocks noGrp="1"/>
          </p:cNvSpPr>
          <p:nvPr>
            <p:ph type="sldNum" sz="quarter" idx="10"/>
          </p:nvPr>
        </p:nvSpPr>
        <p:spPr/>
        <p:txBody>
          <a:bodyPr/>
          <a:lstStyle/>
          <a:p>
            <a:fld id="{0D6102AA-C24B-6A42-9071-A00248763394}" type="slidenum">
              <a:rPr lang="en-US" smtClean="0"/>
              <a:pPr/>
              <a:t>22</a:t>
            </a:fld>
            <a:endParaRPr lang="en-US"/>
          </a:p>
        </p:txBody>
      </p:sp>
    </p:spTree>
    <p:extLst>
      <p:ext uri="{BB962C8B-B14F-4D97-AF65-F5344CB8AC3E}">
        <p14:creationId xmlns:p14="http://schemas.microsoft.com/office/powerpoint/2010/main" val="274603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SzPts val="2000"/>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102AA-C24B-6A42-9071-A00248763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11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mp;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4473" y="334805"/>
            <a:ext cx="9093416" cy="820615"/>
          </a:xfrm>
        </p:spPr>
        <p:txBody>
          <a:bodyPr anchor="ctr" anchorCtr="0">
            <a:normAutofit/>
          </a:bodyPr>
          <a:lstStyle>
            <a:lvl1pPr>
              <a:defRPr sz="1875" b="1" i="0" kern="0" cap="all" spc="75">
                <a:solidFill>
                  <a:schemeClr val="accent1"/>
                </a:solidFill>
              </a:defRPr>
            </a:lvl1pPr>
          </a:lstStyle>
          <a:p>
            <a:r>
              <a:rPr lang="en-US" noProof="0" dirty="0"/>
              <a:t>Click to edit title</a:t>
            </a:r>
          </a:p>
        </p:txBody>
      </p:sp>
      <p:sp>
        <p:nvSpPr>
          <p:cNvPr id="3" name="Inhaltsplatzhalter 2"/>
          <p:cNvSpPr>
            <a:spLocks noGrp="1"/>
          </p:cNvSpPr>
          <p:nvPr>
            <p:ph idx="1" hasCustomPrompt="1"/>
          </p:nvPr>
        </p:nvSpPr>
        <p:spPr>
          <a:xfrm>
            <a:off x="544475" y="1423992"/>
            <a:ext cx="10729751" cy="4994397"/>
          </a:xfrm>
        </p:spPr>
        <p:txBody>
          <a:bodyPr/>
          <a:lstStyle>
            <a:lvl1pPr marL="203597" indent="-203597">
              <a:lnSpc>
                <a:spcPct val="110000"/>
              </a:lnSpc>
              <a:spcBef>
                <a:spcPts val="882"/>
              </a:spcBef>
              <a:buFont typeface="Wingdings" charset="2"/>
              <a:buChar char="§"/>
              <a:defRPr>
                <a:solidFill>
                  <a:schemeClr val="tx1"/>
                </a:solidFill>
              </a:defRPr>
            </a:lvl1pPr>
            <a:lvl2pPr marL="402431" indent="-204788">
              <a:lnSpc>
                <a:spcPct val="110000"/>
              </a:lnSpc>
              <a:buFont typeface="Symbol" charset="2"/>
              <a:buChar char="-"/>
              <a:defRPr>
                <a:solidFill>
                  <a:schemeClr val="tx1"/>
                </a:solidFill>
              </a:defRPr>
            </a:lvl2pPr>
            <a:lvl3pPr marL="608410" indent="-205979">
              <a:lnSpc>
                <a:spcPct val="110000"/>
              </a:lnSpc>
              <a:buFont typeface="Wingdings" charset="2"/>
              <a:buChar char="§"/>
              <a:defRPr>
                <a:solidFill>
                  <a:schemeClr val="tx1"/>
                </a:solidFill>
              </a:defRPr>
            </a:lvl3pPr>
            <a:lvl4pPr marL="806054" indent="-197644">
              <a:lnSpc>
                <a:spcPct val="110000"/>
              </a:lnSpc>
              <a:buFont typeface="Symbol" charset="2"/>
              <a:buChar char="-"/>
              <a:defRPr>
                <a:solidFill>
                  <a:schemeClr val="tx1"/>
                </a:solidFill>
              </a:defRPr>
            </a:lvl4pPr>
            <a:lvl5pPr marL="1010841" indent="-204788">
              <a:lnSpc>
                <a:spcPct val="110000"/>
              </a:lnSpc>
              <a:buFont typeface="Wingdings" charset="2"/>
              <a:buChar char="§"/>
              <a:defRPr>
                <a:solidFill>
                  <a:schemeClr val="tx1"/>
                </a:solidFill>
              </a:defRPr>
            </a:lvl5pPr>
          </a:lstStyle>
          <a:p>
            <a:pPr lvl="0"/>
            <a:r>
              <a:rPr lang="en-US" noProof="0" dirty="0"/>
              <a:t>Bullet Level 1</a:t>
            </a:r>
          </a:p>
          <a:p>
            <a:pPr lvl="1"/>
            <a:r>
              <a:rPr lang="en-US" noProof="0" dirty="0"/>
              <a:t>Bullet Level 2</a:t>
            </a:r>
          </a:p>
          <a:p>
            <a:pPr lvl="2"/>
            <a:r>
              <a:rPr lang="en-US" noProof="0" dirty="0"/>
              <a:t>Bullet Level 3</a:t>
            </a:r>
          </a:p>
          <a:p>
            <a:pPr lvl="3"/>
            <a:r>
              <a:rPr lang="en-US" noProof="0" dirty="0"/>
              <a:t>Bullet Level 4</a:t>
            </a:r>
          </a:p>
          <a:p>
            <a:pPr lvl="4"/>
            <a:r>
              <a:rPr lang="en-US" noProof="0" dirty="0"/>
              <a:t>Bullet Level 5</a:t>
            </a:r>
          </a:p>
        </p:txBody>
      </p:sp>
      <p:sp>
        <p:nvSpPr>
          <p:cNvPr id="12" name="Rechteck 11"/>
          <p:cNvSpPr/>
          <p:nvPr userDrawn="1"/>
        </p:nvSpPr>
        <p:spPr>
          <a:xfrm>
            <a:off x="0" y="6606058"/>
            <a:ext cx="12192000" cy="252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14"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b="1">
              <a:latin typeface="Arial"/>
            </a:endParaRPr>
          </a:p>
        </p:txBody>
      </p:sp>
      <p:sp>
        <p:nvSpPr>
          <p:cNvPr id="7" name="Textfeld 6"/>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
        <p:nvSpPr>
          <p:cNvPr id="8" name="Rechteck 7"/>
          <p:cNvSpPr/>
          <p:nvPr userDrawn="1"/>
        </p:nvSpPr>
        <p:spPr>
          <a:xfrm>
            <a:off x="-5860" y="309158"/>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Tree>
    <p:extLst>
      <p:ext uri="{BB962C8B-B14F-4D97-AF65-F5344CB8AC3E}">
        <p14:creationId xmlns:p14="http://schemas.microsoft.com/office/powerpoint/2010/main" val="529793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480" y="1392237"/>
            <a:ext cx="11183999" cy="4751999"/>
          </a:xfrm>
          <a:solidFill>
            <a:schemeClr val="accent1">
              <a:lumMod val="20000"/>
              <a:lumOff val="80000"/>
            </a:schemeClr>
          </a:solidFill>
        </p:spPr>
        <p:txBody>
          <a:bodyPr/>
          <a:lstStyle/>
          <a:p>
            <a:endParaRPr lang="en-GB"/>
          </a:p>
        </p:txBody>
      </p:sp>
      <p:sp>
        <p:nvSpPr>
          <p:cNvPr id="2" name="Titel 1"/>
          <p:cNvSpPr>
            <a:spLocks noGrp="1"/>
          </p:cNvSpPr>
          <p:nvPr>
            <p:ph type="ctrTitle" hasCustomPrompt="1"/>
          </p:nvPr>
        </p:nvSpPr>
        <p:spPr>
          <a:xfrm>
            <a:off x="3" y="2012950"/>
            <a:ext cx="8783999" cy="1620000"/>
          </a:xfrm>
          <a:solidFill>
            <a:schemeClr val="accent1">
              <a:alpha val="95000"/>
            </a:schemeClr>
          </a:solidFill>
          <a:ln>
            <a:noFill/>
          </a:ln>
        </p:spPr>
        <p:txBody>
          <a:bodyPr lIns="540000" tIns="180000" rIns="180000" bIns="180000" anchor="ctr" anchorCtr="0">
            <a:noAutofit/>
          </a:bodyPr>
          <a:lstStyle>
            <a:lvl1pPr>
              <a:lnSpc>
                <a:spcPct val="100000"/>
              </a:lnSpc>
              <a:defRPr sz="2400" b="1" cap="none" spc="75" baseline="0">
                <a:solidFill>
                  <a:schemeClr val="bg1"/>
                </a:solidFill>
              </a:defRPr>
            </a:lvl1pPr>
          </a:lstStyle>
          <a:p>
            <a:r>
              <a:rPr lang="en-US" noProof="0" dirty="0"/>
              <a:t>Click to edit title</a:t>
            </a:r>
          </a:p>
        </p:txBody>
      </p:sp>
      <p:sp>
        <p:nvSpPr>
          <p:cNvPr id="3" name="Untertitel 2"/>
          <p:cNvSpPr>
            <a:spLocks noGrp="1"/>
          </p:cNvSpPr>
          <p:nvPr>
            <p:ph type="subTitle" idx="1" hasCustomPrompt="1"/>
          </p:nvPr>
        </p:nvSpPr>
        <p:spPr>
          <a:xfrm>
            <a:off x="3" y="3695375"/>
            <a:ext cx="8783999" cy="429166"/>
          </a:xfrm>
          <a:solidFill>
            <a:schemeClr val="accent1">
              <a:alpha val="95000"/>
            </a:schemeClr>
          </a:solidFill>
          <a:ln>
            <a:noFill/>
          </a:ln>
        </p:spPr>
        <p:txBody>
          <a:bodyPr lIns="540000" tIns="180000" rIns="180000" bIns="180000" anchor="ctr" anchorCtr="0">
            <a:noAutofit/>
          </a:bodyPr>
          <a:lstStyle>
            <a:lvl1pPr marL="0" indent="0" algn="l">
              <a:buNone/>
              <a:defRPr sz="975" b="1" cap="all" spc="7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subtitle</a:t>
            </a:r>
          </a:p>
        </p:txBody>
      </p:sp>
      <p:sp>
        <p:nvSpPr>
          <p:cNvPr id="5" name="Rechteck 4"/>
          <p:cNvSpPr/>
          <p:nvPr userDrawn="1"/>
        </p:nvSpPr>
        <p:spPr>
          <a:xfrm>
            <a:off x="12095999" y="2028298"/>
            <a:ext cx="96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7" name="Bildplatzhalter 6"/>
          <p:cNvSpPr>
            <a:spLocks noGrp="1"/>
          </p:cNvSpPr>
          <p:nvPr>
            <p:ph type="pic" sz="quarter" idx="10"/>
          </p:nvPr>
        </p:nvSpPr>
        <p:spPr>
          <a:xfrm>
            <a:off x="8982179" y="4553185"/>
            <a:ext cx="2729340"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a:p>
        </p:txBody>
      </p:sp>
      <p:sp>
        <p:nvSpPr>
          <p:cNvPr id="10" name="Bildplatzhalter 6"/>
          <p:cNvSpPr>
            <a:spLocks noGrp="1"/>
          </p:cNvSpPr>
          <p:nvPr>
            <p:ph type="pic" sz="quarter" idx="17"/>
          </p:nvPr>
        </p:nvSpPr>
        <p:spPr>
          <a:xfrm>
            <a:off x="6252839" y="4553185"/>
            <a:ext cx="2729340"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a:p>
        </p:txBody>
      </p:sp>
      <p:sp>
        <p:nvSpPr>
          <p:cNvPr id="6" name="Titel 1">
            <a:extLst>
              <a:ext uri="{FF2B5EF4-FFF2-40B4-BE49-F238E27FC236}">
                <a16:creationId xmlns:a16="http://schemas.microsoft.com/office/drawing/2014/main" id="{CC8E18E2-3B8F-347D-9B39-7CB0F012603F}"/>
              </a:ext>
            </a:extLst>
          </p:cNvPr>
          <p:cNvSpPr txBox="1">
            <a:spLocks/>
          </p:cNvSpPr>
          <p:nvPr userDrawn="1"/>
        </p:nvSpPr>
        <p:spPr>
          <a:xfrm>
            <a:off x="544476" y="334805"/>
            <a:ext cx="9093417" cy="820615"/>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1875" b="1" i="0" kern="0" cap="all" spc="75">
                <a:solidFill>
                  <a:srgbClr val="00AEF0"/>
                </a:solidFill>
                <a:latin typeface="Arial"/>
                <a:ea typeface="+mj-ea"/>
                <a:cs typeface="+mj-cs"/>
              </a:defRPr>
            </a:lvl1pPr>
          </a:lstStyle>
          <a:p>
            <a:endParaRPr lang="en-US" sz="1875" noProof="1"/>
          </a:p>
        </p:txBody>
      </p:sp>
      <p:sp>
        <p:nvSpPr>
          <p:cNvPr id="9" name="TextBox 8">
            <a:extLst>
              <a:ext uri="{FF2B5EF4-FFF2-40B4-BE49-F238E27FC236}">
                <a16:creationId xmlns:a16="http://schemas.microsoft.com/office/drawing/2014/main" id="{A7692AE0-5A2F-CEB8-CD07-A1D8D39BC31E}"/>
              </a:ext>
            </a:extLst>
          </p:cNvPr>
          <p:cNvSpPr txBox="1"/>
          <p:nvPr userDrawn="1"/>
        </p:nvSpPr>
        <p:spPr>
          <a:xfrm>
            <a:off x="544475" y="6361614"/>
            <a:ext cx="2729340" cy="323165"/>
          </a:xfrm>
          <a:prstGeom prst="rect">
            <a:avLst/>
          </a:prstGeom>
          <a:noFill/>
        </p:spPr>
        <p:txBody>
          <a:bodyPr wrap="square" rtlCol="0">
            <a:spAutoFit/>
          </a:bodyPr>
          <a:lstStyle/>
          <a:p>
            <a:r>
              <a:rPr lang="en-US" sz="1500" b="1" spc="-150" dirty="0">
                <a:latin typeface="Arial Black" panose="020B0A04020102020204" pitchFamily="34" charset="0"/>
              </a:rPr>
              <a:t>inspiring change</a:t>
            </a:r>
            <a:endParaRPr lang="en-GB" sz="1500" b="1" spc="-150" dirty="0">
              <a:latin typeface="Arial Black" panose="020B0A04020102020204" pitchFamily="34" charset="0"/>
            </a:endParaRPr>
          </a:p>
        </p:txBody>
      </p:sp>
    </p:spTree>
    <p:extLst>
      <p:ext uri="{BB962C8B-B14F-4D97-AF65-F5344CB8AC3E}">
        <p14:creationId xmlns:p14="http://schemas.microsoft.com/office/powerpoint/2010/main" val="43062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800000"/>
            <a:ext cx="10752000" cy="4392000"/>
          </a:xfrm>
        </p:spPr>
        <p:txBody>
          <a:bodyPr/>
          <a:lstStyle>
            <a:lvl1pPr>
              <a:spcBef>
                <a:spcPts val="0"/>
              </a:spcBef>
              <a:spcAft>
                <a:spcPts val="900"/>
              </a:spcAft>
              <a:defRPr sz="1800">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1"/>
          <p:cNvSpPr>
            <a:spLocks noGrp="1"/>
          </p:cNvSpPr>
          <p:nvPr>
            <p:ph type="title"/>
          </p:nvPr>
        </p:nvSpPr>
        <p:spPr>
          <a:xfrm>
            <a:off x="720000" y="792000"/>
            <a:ext cx="10752000" cy="539750"/>
          </a:xfrm>
        </p:spPr>
        <p:txBody>
          <a:bodyPr/>
          <a:lstStyle>
            <a:lvl1pPr>
              <a:defRPr sz="2700">
                <a:solidFill>
                  <a:srgbClr val="CC0000"/>
                </a:solidFill>
              </a:defRPr>
            </a:lvl1pPr>
          </a:lstStyle>
          <a:p>
            <a:r>
              <a:rPr lang="en-US"/>
              <a:t>Click to edit Master title style</a:t>
            </a:r>
            <a:endParaRPr lang="en-GB"/>
          </a:p>
        </p:txBody>
      </p:sp>
    </p:spTree>
    <p:extLst>
      <p:ext uri="{BB962C8B-B14F-4D97-AF65-F5344CB8AC3E}">
        <p14:creationId xmlns:p14="http://schemas.microsoft.com/office/powerpoint/2010/main" val="364904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720000" y="792000"/>
            <a:ext cx="10752000" cy="539750"/>
          </a:xfrm>
        </p:spPr>
        <p:txBody>
          <a:bodyPr/>
          <a:lstStyle>
            <a:lvl1pPr>
              <a:defRPr sz="2700">
                <a:solidFill>
                  <a:srgbClr val="CC0000"/>
                </a:solidFill>
              </a:defRPr>
            </a:lvl1pPr>
          </a:lstStyle>
          <a:p>
            <a:r>
              <a:rPr lang="en-US"/>
              <a:t>Click to edit Master title style</a:t>
            </a:r>
            <a:endParaRPr lang="en-GB"/>
          </a:p>
        </p:txBody>
      </p:sp>
      <p:sp>
        <p:nvSpPr>
          <p:cNvPr id="6" name="Content Placeholder 2"/>
          <p:cNvSpPr>
            <a:spLocks noGrp="1"/>
          </p:cNvSpPr>
          <p:nvPr>
            <p:ph idx="1"/>
          </p:nvPr>
        </p:nvSpPr>
        <p:spPr>
          <a:xfrm>
            <a:off x="720000" y="1800000"/>
            <a:ext cx="10752000" cy="4392000"/>
          </a:xfrm>
        </p:spPr>
        <p:txBody>
          <a:bodyPr/>
          <a:lstStyle>
            <a:lvl1pPr>
              <a:spcBef>
                <a:spcPts val="0"/>
              </a:spcBef>
              <a:spcAft>
                <a:spcPts val="900"/>
              </a:spcAft>
              <a:defRPr sz="1800">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80697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1" name="Rechteck 20"/>
          <p:cNvSpPr/>
          <p:nvPr userDrawn="1"/>
        </p:nvSpPr>
        <p:spPr>
          <a:xfrm>
            <a:off x="0" y="6606058"/>
            <a:ext cx="12192000" cy="252000"/>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2" name="Titel 1"/>
          <p:cNvSpPr>
            <a:spLocks noGrp="1"/>
          </p:cNvSpPr>
          <p:nvPr>
            <p:ph type="title" hasCustomPrompt="1"/>
          </p:nvPr>
        </p:nvSpPr>
        <p:spPr>
          <a:xfrm>
            <a:off x="544476" y="334968"/>
            <a:ext cx="9093417" cy="820615"/>
          </a:xfrm>
        </p:spPr>
        <p:txBody>
          <a:bodyPr>
            <a:normAutofit/>
          </a:bodyPr>
          <a:lstStyle>
            <a:lvl1pPr>
              <a:defRPr sz="1875" b="1" kern="0" cap="all" spc="75">
                <a:solidFill>
                  <a:srgbClr val="00AEF0"/>
                </a:solidFill>
              </a:defRPr>
            </a:lvl1pPr>
          </a:lstStyle>
          <a:p>
            <a:r>
              <a:rPr lang="en-US" noProof="0" dirty="0"/>
              <a:t>Click to edit title</a:t>
            </a:r>
          </a:p>
        </p:txBody>
      </p:sp>
      <p:sp>
        <p:nvSpPr>
          <p:cNvPr id="3" name="Inhaltsplatzhalter 2"/>
          <p:cNvSpPr>
            <a:spLocks noGrp="1"/>
          </p:cNvSpPr>
          <p:nvPr>
            <p:ph sz="half" idx="1" hasCustomPrompt="1"/>
          </p:nvPr>
        </p:nvSpPr>
        <p:spPr>
          <a:xfrm>
            <a:off x="557499" y="1423992"/>
            <a:ext cx="5384800" cy="4994397"/>
          </a:xfrm>
        </p:spPr>
        <p:txBody>
          <a:bodyPr/>
          <a:lstStyle>
            <a:lvl1pPr marL="203597" indent="-203597">
              <a:lnSpc>
                <a:spcPct val="110000"/>
              </a:lnSpc>
              <a:buFont typeface="Wingdings" charset="2"/>
              <a:buChar char="§"/>
              <a:defRPr sz="1800"/>
            </a:lvl1pPr>
            <a:lvl2pPr marL="402431" indent="-204788">
              <a:lnSpc>
                <a:spcPct val="110000"/>
              </a:lnSpc>
              <a:buFont typeface="Symbol" charset="2"/>
              <a:buChar char="-"/>
              <a:defRPr sz="1500"/>
            </a:lvl2pPr>
            <a:lvl3pPr marL="608410" indent="-205979">
              <a:lnSpc>
                <a:spcPct val="110000"/>
              </a:lnSpc>
              <a:buFont typeface="Wingdings" charset="2"/>
              <a:buChar char="§"/>
              <a:defRPr sz="1350"/>
            </a:lvl3pPr>
            <a:lvl4pPr marL="806054" indent="-197644">
              <a:lnSpc>
                <a:spcPct val="110000"/>
              </a:lnSpc>
              <a:buFont typeface="Symbol" charset="2"/>
              <a:buChar char="-"/>
              <a:defRPr sz="1200"/>
            </a:lvl4pPr>
            <a:lvl5pPr marL="1010841" indent="-204788">
              <a:lnSpc>
                <a:spcPct val="110000"/>
              </a:lnSpc>
              <a:buFont typeface="Wingdings" charset="2"/>
              <a:buChar char="§"/>
              <a:defRPr sz="1200"/>
            </a:lvl5pPr>
            <a:lvl6pPr>
              <a:defRPr sz="1350"/>
            </a:lvl6pPr>
            <a:lvl7pPr>
              <a:defRPr sz="1350"/>
            </a:lvl7pPr>
            <a:lvl8pPr>
              <a:defRPr sz="1350"/>
            </a:lvl8pPr>
            <a:lvl9pPr>
              <a:defRPr sz="1350"/>
            </a:lvl9pPr>
          </a:lstStyle>
          <a:p>
            <a:pPr lvl="0"/>
            <a:r>
              <a:rPr lang="en-US" noProof="0"/>
              <a:t>Bullet Level 1</a:t>
            </a:r>
          </a:p>
          <a:p>
            <a:pPr lvl="1"/>
            <a:r>
              <a:rPr lang="en-US" noProof="0"/>
              <a:t>Bullet Level 2</a:t>
            </a:r>
          </a:p>
          <a:p>
            <a:pPr lvl="2"/>
            <a:r>
              <a:rPr lang="en-US" noProof="0"/>
              <a:t>Bullet Level 3</a:t>
            </a:r>
          </a:p>
          <a:p>
            <a:pPr lvl="3"/>
            <a:r>
              <a:rPr lang="en-US" noProof="0"/>
              <a:t>Bullet Level 4</a:t>
            </a:r>
          </a:p>
          <a:p>
            <a:pPr lvl="4"/>
            <a:r>
              <a:rPr lang="en-US" noProof="0"/>
              <a:t>Bullet Level 5</a:t>
            </a:r>
          </a:p>
        </p:txBody>
      </p:sp>
      <p:sp>
        <p:nvSpPr>
          <p:cNvPr id="4" name="Inhaltsplatzhalter 3"/>
          <p:cNvSpPr>
            <a:spLocks noGrp="1"/>
          </p:cNvSpPr>
          <p:nvPr>
            <p:ph sz="half" idx="2" hasCustomPrompt="1"/>
          </p:nvPr>
        </p:nvSpPr>
        <p:spPr>
          <a:xfrm>
            <a:off x="6145499" y="1423992"/>
            <a:ext cx="5128724" cy="4994397"/>
          </a:xfrm>
        </p:spPr>
        <p:txBody>
          <a:bodyPr/>
          <a:lstStyle>
            <a:lvl1pPr marL="203597" indent="-203597">
              <a:lnSpc>
                <a:spcPct val="110000"/>
              </a:lnSpc>
              <a:buFont typeface="Wingdings" charset="2"/>
              <a:buChar char="§"/>
              <a:defRPr sz="1800"/>
            </a:lvl1pPr>
            <a:lvl2pPr marL="402431" indent="-204788">
              <a:lnSpc>
                <a:spcPct val="110000"/>
              </a:lnSpc>
              <a:buFont typeface="Symbol" charset="2"/>
              <a:buChar char="-"/>
              <a:defRPr sz="1500"/>
            </a:lvl2pPr>
            <a:lvl3pPr marL="608410" indent="-205979">
              <a:lnSpc>
                <a:spcPct val="110000"/>
              </a:lnSpc>
              <a:buFont typeface="Wingdings" charset="2"/>
              <a:buChar char="§"/>
              <a:defRPr sz="1350"/>
            </a:lvl3pPr>
            <a:lvl4pPr marL="806054" indent="-197644">
              <a:lnSpc>
                <a:spcPct val="110000"/>
              </a:lnSpc>
              <a:buFont typeface="Symbol" charset="2"/>
              <a:buChar char="-"/>
              <a:defRPr sz="1200"/>
            </a:lvl4pPr>
            <a:lvl5pPr marL="1010841" indent="-204788">
              <a:lnSpc>
                <a:spcPct val="110000"/>
              </a:lnSpc>
              <a:buFont typeface="Wingdings" charset="2"/>
              <a:buChar char="§"/>
              <a:defRPr sz="1200"/>
            </a:lvl5pPr>
            <a:lvl6pPr>
              <a:defRPr sz="1350"/>
            </a:lvl6pPr>
            <a:lvl7pPr>
              <a:defRPr sz="1350"/>
            </a:lvl7pPr>
            <a:lvl8pPr>
              <a:defRPr sz="1350"/>
            </a:lvl8pPr>
            <a:lvl9pPr>
              <a:defRPr sz="1350"/>
            </a:lvl9pPr>
          </a:lstStyle>
          <a:p>
            <a:pPr lvl="0"/>
            <a:r>
              <a:rPr lang="en-US" noProof="0"/>
              <a:t>Bullet Level 1</a:t>
            </a:r>
          </a:p>
          <a:p>
            <a:pPr lvl="1"/>
            <a:r>
              <a:rPr lang="en-US" noProof="0"/>
              <a:t>Bullet Level 2</a:t>
            </a:r>
          </a:p>
          <a:p>
            <a:pPr lvl="2"/>
            <a:r>
              <a:rPr lang="en-US" noProof="0"/>
              <a:t>Bullet Level 3</a:t>
            </a:r>
          </a:p>
          <a:p>
            <a:pPr lvl="3"/>
            <a:r>
              <a:rPr lang="en-US" noProof="0"/>
              <a:t>Bullet Level 4</a:t>
            </a:r>
          </a:p>
          <a:p>
            <a:pPr lvl="4"/>
            <a:r>
              <a:rPr lang="en-US" noProof="0"/>
              <a:t>Bullet Level 5</a:t>
            </a:r>
          </a:p>
        </p:txBody>
      </p:sp>
      <p:sp>
        <p:nvSpPr>
          <p:cNvPr id="15"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a:latin typeface="Arial"/>
            </a:endParaRPr>
          </a:p>
        </p:txBody>
      </p:sp>
      <p:sp>
        <p:nvSpPr>
          <p:cNvPr id="20" name="Textfeld 19"/>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
        <p:nvSpPr>
          <p:cNvPr id="11" name="Rechteck 10"/>
          <p:cNvSpPr/>
          <p:nvPr userDrawn="1"/>
        </p:nvSpPr>
        <p:spPr>
          <a:xfrm>
            <a:off x="-5860" y="309158"/>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Tree>
    <p:extLst>
      <p:ext uri="{BB962C8B-B14F-4D97-AF65-F5344CB8AC3E}">
        <p14:creationId xmlns:p14="http://schemas.microsoft.com/office/powerpoint/2010/main" val="117489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Rechteck 14"/>
          <p:cNvSpPr/>
          <p:nvPr userDrawn="1"/>
        </p:nvSpPr>
        <p:spPr>
          <a:xfrm>
            <a:off x="0" y="6606058"/>
            <a:ext cx="12192000" cy="252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2" name="Titel 1"/>
          <p:cNvSpPr>
            <a:spLocks noGrp="1"/>
          </p:cNvSpPr>
          <p:nvPr>
            <p:ph type="title" hasCustomPrompt="1"/>
          </p:nvPr>
        </p:nvSpPr>
        <p:spPr>
          <a:xfrm>
            <a:off x="544476" y="334805"/>
            <a:ext cx="9093417" cy="820615"/>
          </a:xfrm>
        </p:spPr>
        <p:txBody>
          <a:bodyPr>
            <a:normAutofit/>
          </a:bodyPr>
          <a:lstStyle>
            <a:lvl1pPr>
              <a:defRPr sz="1875" b="1" i="0" kern="0" cap="all" spc="75">
                <a:solidFill>
                  <a:srgbClr val="00AEF0"/>
                </a:solidFill>
              </a:defRPr>
            </a:lvl1pPr>
          </a:lstStyle>
          <a:p>
            <a:r>
              <a:rPr lang="en-US" noProof="0"/>
              <a:t>Click to edit title</a:t>
            </a:r>
            <a:endParaRPr lang="en-US" noProof="1"/>
          </a:p>
        </p:txBody>
      </p:sp>
      <p:sp>
        <p:nvSpPr>
          <p:cNvPr id="18"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a:latin typeface="Arial"/>
            </a:endParaRPr>
          </a:p>
        </p:txBody>
      </p:sp>
      <p:sp>
        <p:nvSpPr>
          <p:cNvPr id="23" name="Textfeld 22"/>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
        <p:nvSpPr>
          <p:cNvPr id="7" name="Rechteck 6"/>
          <p:cNvSpPr/>
          <p:nvPr userDrawn="1"/>
        </p:nvSpPr>
        <p:spPr>
          <a:xfrm>
            <a:off x="-5860" y="309158"/>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Tree>
    <p:extLst>
      <p:ext uri="{BB962C8B-B14F-4D97-AF65-F5344CB8AC3E}">
        <p14:creationId xmlns:p14="http://schemas.microsoft.com/office/powerpoint/2010/main" val="385415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15" name="Rechteck 14"/>
          <p:cNvSpPr/>
          <p:nvPr userDrawn="1"/>
        </p:nvSpPr>
        <p:spPr>
          <a:xfrm>
            <a:off x="0" y="6606058"/>
            <a:ext cx="12192000" cy="252000"/>
          </a:xfrm>
          <a:prstGeom prst="rect">
            <a:avLst/>
          </a:prstGeom>
          <a:solidFill>
            <a:schemeClr val="tx1"/>
          </a:solidFill>
          <a:ln>
            <a:solidFill>
              <a:srgbClr val="414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14"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a:latin typeface="Arial"/>
            </a:endParaRPr>
          </a:p>
        </p:txBody>
      </p:sp>
      <p:sp>
        <p:nvSpPr>
          <p:cNvPr id="19" name="Textfeld 18"/>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Tree>
    <p:extLst>
      <p:ext uri="{BB962C8B-B14F-4D97-AF65-F5344CB8AC3E}">
        <p14:creationId xmlns:p14="http://schemas.microsoft.com/office/powerpoint/2010/main" val="177493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483" y="1392242"/>
            <a:ext cx="11266795" cy="4797837"/>
          </a:xfrm>
          <a:solidFill>
            <a:schemeClr val="accent1">
              <a:lumMod val="20000"/>
              <a:lumOff val="80000"/>
            </a:schemeClr>
          </a:solidFill>
        </p:spPr>
        <p:txBody>
          <a:bodyPr/>
          <a:lstStyle/>
          <a:p>
            <a:endParaRPr lang="en-GB"/>
          </a:p>
        </p:txBody>
      </p:sp>
      <p:sp>
        <p:nvSpPr>
          <p:cNvPr id="2" name="Titel 1"/>
          <p:cNvSpPr>
            <a:spLocks noGrp="1"/>
          </p:cNvSpPr>
          <p:nvPr>
            <p:ph type="ctrTitle" hasCustomPrompt="1"/>
          </p:nvPr>
        </p:nvSpPr>
        <p:spPr>
          <a:xfrm>
            <a:off x="3" y="2187575"/>
            <a:ext cx="8015111" cy="1634066"/>
          </a:xfrm>
          <a:solidFill>
            <a:schemeClr val="accent1">
              <a:alpha val="95000"/>
            </a:schemeClr>
          </a:solidFill>
          <a:ln>
            <a:noFill/>
          </a:ln>
        </p:spPr>
        <p:txBody>
          <a:bodyPr lIns="720000" tIns="180000" rIns="180000" bIns="180000" anchor="ctr" anchorCtr="0">
            <a:noAutofit/>
          </a:bodyPr>
          <a:lstStyle>
            <a:lvl1pPr>
              <a:lnSpc>
                <a:spcPct val="100000"/>
              </a:lnSpc>
              <a:defRPr sz="2400" b="1" cap="none" spc="75" baseline="0">
                <a:solidFill>
                  <a:schemeClr val="bg1"/>
                </a:solidFill>
              </a:defRPr>
            </a:lvl1pPr>
          </a:lstStyle>
          <a:p>
            <a:r>
              <a:rPr lang="en-US" noProof="0"/>
              <a:t>Click to edit title</a:t>
            </a:r>
          </a:p>
        </p:txBody>
      </p:sp>
      <p:sp>
        <p:nvSpPr>
          <p:cNvPr id="3" name="Untertitel 2"/>
          <p:cNvSpPr>
            <a:spLocks noGrp="1"/>
          </p:cNvSpPr>
          <p:nvPr>
            <p:ph type="subTitle" idx="1" hasCustomPrompt="1"/>
          </p:nvPr>
        </p:nvSpPr>
        <p:spPr>
          <a:xfrm>
            <a:off x="3" y="3906825"/>
            <a:ext cx="8015111" cy="429166"/>
          </a:xfrm>
          <a:solidFill>
            <a:schemeClr val="accent1">
              <a:alpha val="95000"/>
            </a:schemeClr>
          </a:solidFill>
          <a:ln>
            <a:noFill/>
          </a:ln>
        </p:spPr>
        <p:txBody>
          <a:bodyPr lIns="720000" tIns="180000" rIns="180000" bIns="180000" anchor="ctr" anchorCtr="0">
            <a:noAutofit/>
          </a:bodyPr>
          <a:lstStyle>
            <a:lvl1pPr marL="0" indent="0" algn="l">
              <a:buNone/>
              <a:defRPr sz="1050" cap="all" spc="7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subtitle</a:t>
            </a:r>
          </a:p>
        </p:txBody>
      </p:sp>
      <p:sp>
        <p:nvSpPr>
          <p:cNvPr id="5" name="Rechteck 4"/>
          <p:cNvSpPr/>
          <p:nvPr userDrawn="1"/>
        </p:nvSpPr>
        <p:spPr>
          <a:xfrm>
            <a:off x="12095999" y="2202923"/>
            <a:ext cx="96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
        <p:nvSpPr>
          <p:cNvPr id="7" name="Bildplatzhalter 6"/>
          <p:cNvSpPr>
            <a:spLocks noGrp="1"/>
          </p:cNvSpPr>
          <p:nvPr>
            <p:ph type="pic" sz="quarter" idx="10"/>
          </p:nvPr>
        </p:nvSpPr>
        <p:spPr>
          <a:xfrm>
            <a:off x="8837864" y="4467243"/>
            <a:ext cx="2873653" cy="2085958"/>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a:p>
        </p:txBody>
      </p:sp>
      <p:sp>
        <p:nvSpPr>
          <p:cNvPr id="17" name="Textplatzhalter 11"/>
          <p:cNvSpPr>
            <a:spLocks noGrp="1"/>
          </p:cNvSpPr>
          <p:nvPr>
            <p:ph type="body" sz="quarter" idx="14"/>
          </p:nvPr>
        </p:nvSpPr>
        <p:spPr>
          <a:xfrm>
            <a:off x="960001" y="334965"/>
            <a:ext cx="8931891" cy="276999"/>
          </a:xfrm>
        </p:spPr>
        <p:txBody>
          <a:bodyPr wrap="square" lIns="0" tIns="0" rIns="0" bIns="0">
            <a:spAutoFit/>
          </a:bodyPr>
          <a:lstStyle>
            <a:lvl1pPr marL="0" indent="0">
              <a:buNone/>
              <a:defRPr sz="1800" b="1">
                <a:solidFill>
                  <a:schemeClr val="accent1"/>
                </a:solidFill>
              </a:defRPr>
            </a:lvl1pPr>
          </a:lstStyle>
          <a:p>
            <a:pPr lvl="0"/>
            <a:r>
              <a:rPr lang="de-DE"/>
              <a:t>Mastertextformat bearbeiten</a:t>
            </a:r>
          </a:p>
        </p:txBody>
      </p:sp>
    </p:spTree>
    <p:extLst>
      <p:ext uri="{BB962C8B-B14F-4D97-AF65-F5344CB8AC3E}">
        <p14:creationId xmlns:p14="http://schemas.microsoft.com/office/powerpoint/2010/main" val="419799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mp;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4473" y="334805"/>
            <a:ext cx="9093416" cy="820615"/>
          </a:xfrm>
        </p:spPr>
        <p:txBody>
          <a:bodyPr anchor="ctr" anchorCtr="0">
            <a:normAutofit/>
          </a:bodyPr>
          <a:lstStyle>
            <a:lvl1pPr>
              <a:defRPr sz="1875" b="1" i="0" kern="0" cap="all" spc="75">
                <a:solidFill>
                  <a:schemeClr val="accent1"/>
                </a:solidFill>
              </a:defRPr>
            </a:lvl1pPr>
          </a:lstStyle>
          <a:p>
            <a:r>
              <a:rPr lang="en-US" noProof="0"/>
              <a:t>Click to edit title</a:t>
            </a:r>
          </a:p>
        </p:txBody>
      </p:sp>
      <p:sp>
        <p:nvSpPr>
          <p:cNvPr id="3" name="Inhaltsplatzhalter 2"/>
          <p:cNvSpPr>
            <a:spLocks noGrp="1"/>
          </p:cNvSpPr>
          <p:nvPr>
            <p:ph idx="1" hasCustomPrompt="1"/>
          </p:nvPr>
        </p:nvSpPr>
        <p:spPr>
          <a:xfrm>
            <a:off x="544475" y="1423992"/>
            <a:ext cx="10729751" cy="4994397"/>
          </a:xfrm>
        </p:spPr>
        <p:txBody>
          <a:bodyPr/>
          <a:lstStyle>
            <a:lvl1pPr marL="203597" indent="-203597">
              <a:lnSpc>
                <a:spcPct val="110000"/>
              </a:lnSpc>
              <a:spcBef>
                <a:spcPts val="882"/>
              </a:spcBef>
              <a:buClr>
                <a:schemeClr val="tx1"/>
              </a:buClr>
              <a:buFont typeface="Wingdings" charset="2"/>
              <a:buChar char="§"/>
              <a:defRPr>
                <a:solidFill>
                  <a:schemeClr val="tx1"/>
                </a:solidFill>
              </a:defRPr>
            </a:lvl1pPr>
            <a:lvl2pPr marL="402431" indent="-204788">
              <a:lnSpc>
                <a:spcPct val="110000"/>
              </a:lnSpc>
              <a:buClr>
                <a:schemeClr val="tx1"/>
              </a:buClr>
              <a:buFont typeface="Symbol" charset="2"/>
              <a:buChar char="-"/>
              <a:defRPr>
                <a:solidFill>
                  <a:schemeClr val="tx1"/>
                </a:solidFill>
              </a:defRPr>
            </a:lvl2pPr>
            <a:lvl3pPr marL="608410" indent="-205979">
              <a:lnSpc>
                <a:spcPct val="110000"/>
              </a:lnSpc>
              <a:buClr>
                <a:schemeClr val="tx1"/>
              </a:buClr>
              <a:buFont typeface="Wingdings" charset="2"/>
              <a:buChar char="§"/>
              <a:defRPr>
                <a:solidFill>
                  <a:schemeClr val="tx1"/>
                </a:solidFill>
              </a:defRPr>
            </a:lvl3pPr>
            <a:lvl4pPr marL="806054" indent="-197644">
              <a:lnSpc>
                <a:spcPct val="110000"/>
              </a:lnSpc>
              <a:buClr>
                <a:schemeClr val="tx1"/>
              </a:buClr>
              <a:buFont typeface="Symbol" charset="2"/>
              <a:buChar char="-"/>
              <a:defRPr>
                <a:solidFill>
                  <a:schemeClr val="tx1"/>
                </a:solidFill>
              </a:defRPr>
            </a:lvl4pPr>
            <a:lvl5pPr marL="1010841" indent="-204788">
              <a:lnSpc>
                <a:spcPct val="110000"/>
              </a:lnSpc>
              <a:buClr>
                <a:schemeClr val="tx1"/>
              </a:buClr>
              <a:buFont typeface="Wingdings" charset="2"/>
              <a:buChar char="§"/>
              <a:defRPr>
                <a:solidFill>
                  <a:schemeClr val="tx1"/>
                </a:solidFill>
              </a:defRPr>
            </a:lvl5pPr>
          </a:lstStyle>
          <a:p>
            <a:pPr lvl="0"/>
            <a:r>
              <a:rPr lang="en-US" noProof="0"/>
              <a:t>Bullet Level 1</a:t>
            </a:r>
          </a:p>
          <a:p>
            <a:pPr lvl="1"/>
            <a:r>
              <a:rPr lang="en-US" noProof="0"/>
              <a:t>Bullet Level 2</a:t>
            </a:r>
          </a:p>
          <a:p>
            <a:pPr lvl="2"/>
            <a:r>
              <a:rPr lang="en-US" noProof="0"/>
              <a:t>Bullet Level 3</a:t>
            </a:r>
          </a:p>
          <a:p>
            <a:pPr lvl="3"/>
            <a:r>
              <a:rPr lang="en-US" noProof="0"/>
              <a:t>Bullet Level 4</a:t>
            </a:r>
          </a:p>
          <a:p>
            <a:pPr lvl="4"/>
            <a:r>
              <a:rPr lang="en-US" noProof="0"/>
              <a:t>Bullet Level 5</a:t>
            </a:r>
          </a:p>
        </p:txBody>
      </p:sp>
      <p:sp>
        <p:nvSpPr>
          <p:cNvPr id="12" name="Rechteck 11"/>
          <p:cNvSpPr/>
          <p:nvPr userDrawn="1"/>
        </p:nvSpPr>
        <p:spPr>
          <a:xfrm>
            <a:off x="0" y="6606058"/>
            <a:ext cx="12192000" cy="252000"/>
          </a:xfrm>
          <a:prstGeom prst="rect">
            <a:avLst/>
          </a:prstGeom>
          <a:solidFill>
            <a:schemeClr val="tx1"/>
          </a:solidFill>
          <a:ln>
            <a:solidFill>
              <a:srgbClr val="414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14"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b="1">
              <a:latin typeface="Arial"/>
            </a:endParaRPr>
          </a:p>
        </p:txBody>
      </p:sp>
      <p:sp>
        <p:nvSpPr>
          <p:cNvPr id="7" name="Textfeld 6"/>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
        <p:nvSpPr>
          <p:cNvPr id="8" name="Rechteck 7"/>
          <p:cNvSpPr/>
          <p:nvPr userDrawn="1"/>
        </p:nvSpPr>
        <p:spPr>
          <a:xfrm>
            <a:off x="-5860" y="309158"/>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Tree>
    <p:extLst>
      <p:ext uri="{BB962C8B-B14F-4D97-AF65-F5344CB8AC3E}">
        <p14:creationId xmlns:p14="http://schemas.microsoft.com/office/powerpoint/2010/main" val="290617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s">
    <p:spTree>
      <p:nvGrpSpPr>
        <p:cNvPr id="1" name=""/>
        <p:cNvGrpSpPr/>
        <p:nvPr/>
      </p:nvGrpSpPr>
      <p:grpSpPr>
        <a:xfrm>
          <a:off x="0" y="0"/>
          <a:ext cx="0" cy="0"/>
          <a:chOff x="0" y="0"/>
          <a:chExt cx="0" cy="0"/>
        </a:xfrm>
      </p:grpSpPr>
      <p:sp>
        <p:nvSpPr>
          <p:cNvPr id="21" name="Rechteck 20"/>
          <p:cNvSpPr/>
          <p:nvPr userDrawn="1"/>
        </p:nvSpPr>
        <p:spPr>
          <a:xfrm>
            <a:off x="0" y="6606058"/>
            <a:ext cx="12192000" cy="252000"/>
          </a:xfrm>
          <a:prstGeom prst="rect">
            <a:avLst/>
          </a:prstGeom>
          <a:solidFill>
            <a:schemeClr val="tx1"/>
          </a:solidFill>
          <a:ln>
            <a:solidFill>
              <a:srgbClr val="414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2" name="Titel 1"/>
          <p:cNvSpPr>
            <a:spLocks noGrp="1"/>
          </p:cNvSpPr>
          <p:nvPr>
            <p:ph type="title" hasCustomPrompt="1"/>
          </p:nvPr>
        </p:nvSpPr>
        <p:spPr>
          <a:xfrm>
            <a:off x="544476" y="334805"/>
            <a:ext cx="9093417" cy="820615"/>
          </a:xfrm>
        </p:spPr>
        <p:txBody>
          <a:bodyPr>
            <a:normAutofit/>
          </a:bodyPr>
          <a:lstStyle>
            <a:lvl1pPr>
              <a:defRPr sz="1875" b="1" kern="0" cap="all" spc="75">
                <a:solidFill>
                  <a:srgbClr val="14325A"/>
                </a:solidFill>
              </a:defRPr>
            </a:lvl1pPr>
          </a:lstStyle>
          <a:p>
            <a:r>
              <a:rPr lang="en-US" noProof="0" dirty="0"/>
              <a:t>Click to edit title</a:t>
            </a:r>
          </a:p>
        </p:txBody>
      </p:sp>
      <p:sp>
        <p:nvSpPr>
          <p:cNvPr id="3" name="Inhaltsplatzhalter 2"/>
          <p:cNvSpPr>
            <a:spLocks noGrp="1"/>
          </p:cNvSpPr>
          <p:nvPr>
            <p:ph sz="half" idx="1" hasCustomPrompt="1"/>
          </p:nvPr>
        </p:nvSpPr>
        <p:spPr>
          <a:xfrm>
            <a:off x="557499" y="1423992"/>
            <a:ext cx="5384800" cy="4994397"/>
          </a:xfrm>
        </p:spPr>
        <p:txBody>
          <a:bodyPr/>
          <a:lstStyle>
            <a:lvl1pPr marL="203597" indent="-203597">
              <a:lnSpc>
                <a:spcPct val="110000"/>
              </a:lnSpc>
              <a:buFont typeface="Wingdings" charset="2"/>
              <a:buChar char="§"/>
              <a:defRPr sz="1800"/>
            </a:lvl1pPr>
            <a:lvl2pPr marL="402431" indent="-204788">
              <a:lnSpc>
                <a:spcPct val="110000"/>
              </a:lnSpc>
              <a:buFont typeface="Symbol" charset="2"/>
              <a:buChar char="-"/>
              <a:defRPr sz="1500"/>
            </a:lvl2pPr>
            <a:lvl3pPr marL="608410" indent="-205979">
              <a:lnSpc>
                <a:spcPct val="110000"/>
              </a:lnSpc>
              <a:buFont typeface="Wingdings" charset="2"/>
              <a:buChar char="§"/>
              <a:defRPr sz="1350"/>
            </a:lvl3pPr>
            <a:lvl4pPr marL="806054" indent="-197644">
              <a:lnSpc>
                <a:spcPct val="110000"/>
              </a:lnSpc>
              <a:buFont typeface="Symbol" charset="2"/>
              <a:buChar char="-"/>
              <a:defRPr sz="1200"/>
            </a:lvl4pPr>
            <a:lvl5pPr marL="1010841" indent="-204788">
              <a:lnSpc>
                <a:spcPct val="110000"/>
              </a:lnSpc>
              <a:buFont typeface="Wingdings" charset="2"/>
              <a:buChar char="§"/>
              <a:defRPr sz="1200"/>
            </a:lvl5pPr>
            <a:lvl6pPr>
              <a:defRPr sz="1350"/>
            </a:lvl6pPr>
            <a:lvl7pPr>
              <a:defRPr sz="1350"/>
            </a:lvl7pPr>
            <a:lvl8pPr>
              <a:defRPr sz="1350"/>
            </a:lvl8pPr>
            <a:lvl9pPr>
              <a:defRPr sz="1350"/>
            </a:lvl9pPr>
          </a:lstStyle>
          <a:p>
            <a:pPr lvl="0"/>
            <a:r>
              <a:rPr lang="en-US" noProof="0"/>
              <a:t>Bullet Level 1</a:t>
            </a:r>
          </a:p>
          <a:p>
            <a:pPr lvl="1"/>
            <a:r>
              <a:rPr lang="en-US" noProof="0"/>
              <a:t>Bullet Level 2</a:t>
            </a:r>
          </a:p>
          <a:p>
            <a:pPr lvl="2"/>
            <a:r>
              <a:rPr lang="en-US" noProof="0"/>
              <a:t>Bullet Level 3</a:t>
            </a:r>
          </a:p>
          <a:p>
            <a:pPr lvl="3"/>
            <a:r>
              <a:rPr lang="en-US" noProof="0"/>
              <a:t>Bullet Level 4</a:t>
            </a:r>
          </a:p>
          <a:p>
            <a:pPr lvl="4"/>
            <a:r>
              <a:rPr lang="en-US" noProof="0"/>
              <a:t>Bullet Level 5</a:t>
            </a:r>
          </a:p>
        </p:txBody>
      </p:sp>
      <p:sp>
        <p:nvSpPr>
          <p:cNvPr id="4" name="Inhaltsplatzhalter 3"/>
          <p:cNvSpPr>
            <a:spLocks noGrp="1"/>
          </p:cNvSpPr>
          <p:nvPr>
            <p:ph sz="half" idx="2" hasCustomPrompt="1"/>
          </p:nvPr>
        </p:nvSpPr>
        <p:spPr>
          <a:xfrm>
            <a:off x="6145499" y="1423992"/>
            <a:ext cx="5128724" cy="4994397"/>
          </a:xfrm>
        </p:spPr>
        <p:txBody>
          <a:bodyPr/>
          <a:lstStyle>
            <a:lvl1pPr marL="203597" indent="-203597">
              <a:lnSpc>
                <a:spcPct val="110000"/>
              </a:lnSpc>
              <a:buFont typeface="Wingdings" charset="2"/>
              <a:buChar char="§"/>
              <a:defRPr sz="1800"/>
            </a:lvl1pPr>
            <a:lvl2pPr marL="402431" indent="-204788">
              <a:lnSpc>
                <a:spcPct val="110000"/>
              </a:lnSpc>
              <a:buFont typeface="Symbol" charset="2"/>
              <a:buChar char="-"/>
              <a:defRPr sz="1500"/>
            </a:lvl2pPr>
            <a:lvl3pPr marL="608410" indent="-205979">
              <a:lnSpc>
                <a:spcPct val="110000"/>
              </a:lnSpc>
              <a:buFont typeface="Wingdings" charset="2"/>
              <a:buChar char="§"/>
              <a:defRPr sz="1350"/>
            </a:lvl3pPr>
            <a:lvl4pPr marL="806054" indent="-197644">
              <a:lnSpc>
                <a:spcPct val="110000"/>
              </a:lnSpc>
              <a:buFont typeface="Symbol" charset="2"/>
              <a:buChar char="-"/>
              <a:defRPr sz="1200"/>
            </a:lvl4pPr>
            <a:lvl5pPr marL="1010841" indent="-204788">
              <a:lnSpc>
                <a:spcPct val="110000"/>
              </a:lnSpc>
              <a:buFont typeface="Wingdings" charset="2"/>
              <a:buChar char="§"/>
              <a:defRPr sz="1200"/>
            </a:lvl5pPr>
            <a:lvl6pPr>
              <a:defRPr sz="1350"/>
            </a:lvl6pPr>
            <a:lvl7pPr>
              <a:defRPr sz="1350"/>
            </a:lvl7pPr>
            <a:lvl8pPr>
              <a:defRPr sz="1350"/>
            </a:lvl8pPr>
            <a:lvl9pPr>
              <a:defRPr sz="1350"/>
            </a:lvl9pPr>
          </a:lstStyle>
          <a:p>
            <a:pPr lvl="0"/>
            <a:r>
              <a:rPr lang="en-US" noProof="0"/>
              <a:t>Bullet Level 1</a:t>
            </a:r>
          </a:p>
          <a:p>
            <a:pPr lvl="1"/>
            <a:r>
              <a:rPr lang="en-US" noProof="0"/>
              <a:t>Bullet Level 2</a:t>
            </a:r>
          </a:p>
          <a:p>
            <a:pPr lvl="2"/>
            <a:r>
              <a:rPr lang="en-US" noProof="0"/>
              <a:t>Bullet Level 3</a:t>
            </a:r>
          </a:p>
          <a:p>
            <a:pPr lvl="3"/>
            <a:r>
              <a:rPr lang="en-US" noProof="0"/>
              <a:t>Bullet Level 4</a:t>
            </a:r>
          </a:p>
          <a:p>
            <a:pPr lvl="4"/>
            <a:r>
              <a:rPr lang="en-US" noProof="0"/>
              <a:t>Bullet Level 5</a:t>
            </a:r>
          </a:p>
        </p:txBody>
      </p:sp>
      <p:sp>
        <p:nvSpPr>
          <p:cNvPr id="15"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a:latin typeface="Arial"/>
            </a:endParaRPr>
          </a:p>
        </p:txBody>
      </p:sp>
      <p:sp>
        <p:nvSpPr>
          <p:cNvPr id="20" name="Textfeld 19"/>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
        <p:nvSpPr>
          <p:cNvPr id="9" name="Rechteck 8"/>
          <p:cNvSpPr/>
          <p:nvPr userDrawn="1"/>
        </p:nvSpPr>
        <p:spPr>
          <a:xfrm>
            <a:off x="-5860" y="309158"/>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Tree>
    <p:extLst>
      <p:ext uri="{BB962C8B-B14F-4D97-AF65-F5344CB8AC3E}">
        <p14:creationId xmlns:p14="http://schemas.microsoft.com/office/powerpoint/2010/main" val="128334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15" name="Rechteck 14"/>
          <p:cNvSpPr/>
          <p:nvPr userDrawn="1"/>
        </p:nvSpPr>
        <p:spPr>
          <a:xfrm>
            <a:off x="0" y="6606058"/>
            <a:ext cx="12192000" cy="252000"/>
          </a:xfrm>
          <a:prstGeom prst="rect">
            <a:avLst/>
          </a:prstGeom>
          <a:solidFill>
            <a:schemeClr val="tx1"/>
          </a:solidFill>
          <a:ln>
            <a:solidFill>
              <a:srgbClr val="414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latin typeface="Arial"/>
            </a:endParaRPr>
          </a:p>
        </p:txBody>
      </p:sp>
      <p:sp>
        <p:nvSpPr>
          <p:cNvPr id="2" name="Titel 1"/>
          <p:cNvSpPr>
            <a:spLocks noGrp="1"/>
          </p:cNvSpPr>
          <p:nvPr>
            <p:ph type="title" hasCustomPrompt="1"/>
          </p:nvPr>
        </p:nvSpPr>
        <p:spPr>
          <a:xfrm>
            <a:off x="544476" y="334805"/>
            <a:ext cx="9093417" cy="820615"/>
          </a:xfrm>
        </p:spPr>
        <p:txBody>
          <a:bodyPr>
            <a:normAutofit/>
          </a:bodyPr>
          <a:lstStyle>
            <a:lvl1pPr>
              <a:defRPr sz="1875" b="1" i="0" kern="0" cap="all" spc="75">
                <a:solidFill>
                  <a:srgbClr val="14325A"/>
                </a:solidFill>
              </a:defRPr>
            </a:lvl1pPr>
          </a:lstStyle>
          <a:p>
            <a:r>
              <a:rPr lang="en-US" noProof="0" dirty="0"/>
              <a:t>Click to edit title</a:t>
            </a:r>
            <a:endParaRPr lang="en-US" noProof="1"/>
          </a:p>
        </p:txBody>
      </p:sp>
      <p:sp>
        <p:nvSpPr>
          <p:cNvPr id="18" name="Foliennummernplatzhalter 5"/>
          <p:cNvSpPr txBox="1">
            <a:spLocks/>
          </p:cNvSpPr>
          <p:nvPr userDrawn="1"/>
        </p:nvSpPr>
        <p:spPr>
          <a:xfrm>
            <a:off x="8893906" y="6541966"/>
            <a:ext cx="2974247" cy="365125"/>
          </a:xfrm>
          <a:prstGeom prst="rect">
            <a:avLst/>
          </a:prstGeom>
        </p:spPr>
        <p:txBody>
          <a:bodyPr vert="horz" lIns="68580" tIns="34290" rIns="68580" bIns="3429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sz="675" b="1" smtClean="0">
                <a:latin typeface="Arial"/>
              </a:rPr>
              <a:pPr/>
              <a:t>‹#›</a:t>
            </a:fld>
            <a:endParaRPr lang="en-US" sz="675">
              <a:latin typeface="Arial"/>
            </a:endParaRPr>
          </a:p>
        </p:txBody>
      </p:sp>
      <p:sp>
        <p:nvSpPr>
          <p:cNvPr id="23" name="Textfeld 22"/>
          <p:cNvSpPr txBox="1"/>
          <p:nvPr userDrawn="1"/>
        </p:nvSpPr>
        <p:spPr>
          <a:xfrm>
            <a:off x="569564" y="6607020"/>
            <a:ext cx="6157576" cy="196208"/>
          </a:xfrm>
          <a:prstGeom prst="rect">
            <a:avLst/>
          </a:prstGeom>
          <a:noFill/>
        </p:spPr>
        <p:txBody>
          <a:bodyPr wrap="square" rtlCol="0">
            <a:spAutoFit/>
          </a:bodyPr>
          <a:lstStyle/>
          <a:p>
            <a:pPr defTabSz="342900">
              <a:defRPr/>
            </a:pPr>
            <a:r>
              <a:rPr lang="en-US" sz="675" kern="0" cap="all" spc="60">
                <a:solidFill>
                  <a:srgbClr val="FFFFFF"/>
                </a:solidFill>
                <a:latin typeface="Arial"/>
              </a:rPr>
              <a:t>Inspiring Change</a:t>
            </a:r>
          </a:p>
        </p:txBody>
      </p:sp>
      <p:sp>
        <p:nvSpPr>
          <p:cNvPr id="7" name="Rechteck 6"/>
          <p:cNvSpPr/>
          <p:nvPr userDrawn="1"/>
        </p:nvSpPr>
        <p:spPr>
          <a:xfrm>
            <a:off x="-5860" y="309158"/>
            <a:ext cx="96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Tree>
    <p:extLst>
      <p:ext uri="{BB962C8B-B14F-4D97-AF65-F5344CB8AC3E}">
        <p14:creationId xmlns:p14="http://schemas.microsoft.com/office/powerpoint/2010/main" val="358830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480" y="1392237"/>
            <a:ext cx="11183999" cy="4751999"/>
          </a:xfrm>
          <a:solidFill>
            <a:schemeClr val="accent1">
              <a:lumMod val="20000"/>
              <a:lumOff val="80000"/>
            </a:schemeClr>
          </a:solidFill>
        </p:spPr>
        <p:txBody>
          <a:bodyPr/>
          <a:lstStyle/>
          <a:p>
            <a:endParaRPr lang="en-GB"/>
          </a:p>
        </p:txBody>
      </p:sp>
      <p:sp>
        <p:nvSpPr>
          <p:cNvPr id="2" name="Titel 1"/>
          <p:cNvSpPr>
            <a:spLocks noGrp="1"/>
          </p:cNvSpPr>
          <p:nvPr>
            <p:ph type="ctrTitle" hasCustomPrompt="1"/>
          </p:nvPr>
        </p:nvSpPr>
        <p:spPr>
          <a:xfrm>
            <a:off x="3" y="2012950"/>
            <a:ext cx="8783999" cy="1620000"/>
          </a:xfrm>
          <a:solidFill>
            <a:schemeClr val="accent1">
              <a:alpha val="95000"/>
            </a:schemeClr>
          </a:solidFill>
          <a:ln>
            <a:noFill/>
          </a:ln>
        </p:spPr>
        <p:txBody>
          <a:bodyPr lIns="540000" tIns="180000" rIns="180000" bIns="180000" anchor="ctr" anchorCtr="0">
            <a:noAutofit/>
          </a:bodyPr>
          <a:lstStyle>
            <a:lvl1pPr>
              <a:lnSpc>
                <a:spcPct val="100000"/>
              </a:lnSpc>
              <a:defRPr sz="2400" b="1" cap="none" spc="75" baseline="0">
                <a:solidFill>
                  <a:schemeClr val="bg1"/>
                </a:solidFill>
              </a:defRPr>
            </a:lvl1pPr>
          </a:lstStyle>
          <a:p>
            <a:r>
              <a:rPr lang="en-US" noProof="0"/>
              <a:t>Click to edit title</a:t>
            </a:r>
          </a:p>
        </p:txBody>
      </p:sp>
      <p:sp>
        <p:nvSpPr>
          <p:cNvPr id="3" name="Untertitel 2"/>
          <p:cNvSpPr>
            <a:spLocks noGrp="1"/>
          </p:cNvSpPr>
          <p:nvPr>
            <p:ph type="subTitle" idx="1" hasCustomPrompt="1"/>
          </p:nvPr>
        </p:nvSpPr>
        <p:spPr>
          <a:xfrm>
            <a:off x="3" y="3695375"/>
            <a:ext cx="8783999" cy="429166"/>
          </a:xfrm>
          <a:solidFill>
            <a:schemeClr val="accent1">
              <a:alpha val="95000"/>
            </a:schemeClr>
          </a:solidFill>
          <a:ln>
            <a:noFill/>
          </a:ln>
        </p:spPr>
        <p:txBody>
          <a:bodyPr lIns="540000" tIns="180000" rIns="180000" bIns="180000" anchor="ctr" anchorCtr="0">
            <a:noAutofit/>
          </a:bodyPr>
          <a:lstStyle>
            <a:lvl1pPr marL="0" indent="0" algn="l">
              <a:buNone/>
              <a:defRPr sz="975" b="1" cap="all" spc="7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subtitle</a:t>
            </a:r>
          </a:p>
        </p:txBody>
      </p:sp>
      <p:sp>
        <p:nvSpPr>
          <p:cNvPr id="5" name="Rechteck 4"/>
          <p:cNvSpPr/>
          <p:nvPr userDrawn="1"/>
        </p:nvSpPr>
        <p:spPr>
          <a:xfrm>
            <a:off x="12095999" y="2028298"/>
            <a:ext cx="96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srgbClr val="FFFFFF"/>
              </a:solidFill>
            </a:endParaRPr>
          </a:p>
        </p:txBody>
      </p:sp>
      <p:sp>
        <p:nvSpPr>
          <p:cNvPr id="7" name="Bildplatzhalter 6"/>
          <p:cNvSpPr>
            <a:spLocks noGrp="1"/>
          </p:cNvSpPr>
          <p:nvPr>
            <p:ph type="pic" sz="quarter" idx="10"/>
          </p:nvPr>
        </p:nvSpPr>
        <p:spPr>
          <a:xfrm>
            <a:off x="8982179" y="4553185"/>
            <a:ext cx="2729340"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a:p>
        </p:txBody>
      </p:sp>
      <p:sp>
        <p:nvSpPr>
          <p:cNvPr id="4" name="TextBox 3">
            <a:extLst>
              <a:ext uri="{FF2B5EF4-FFF2-40B4-BE49-F238E27FC236}">
                <a16:creationId xmlns:a16="http://schemas.microsoft.com/office/drawing/2014/main" id="{88F15FD0-8769-F8EB-A992-94BCAE8791AA}"/>
              </a:ext>
            </a:extLst>
          </p:cNvPr>
          <p:cNvSpPr txBox="1"/>
          <p:nvPr userDrawn="1"/>
        </p:nvSpPr>
        <p:spPr>
          <a:xfrm>
            <a:off x="480483" y="6270174"/>
            <a:ext cx="2729340" cy="323165"/>
          </a:xfrm>
          <a:prstGeom prst="rect">
            <a:avLst/>
          </a:prstGeom>
          <a:noFill/>
        </p:spPr>
        <p:txBody>
          <a:bodyPr wrap="square" rtlCol="0">
            <a:spAutoFit/>
          </a:bodyPr>
          <a:lstStyle/>
          <a:p>
            <a:r>
              <a:rPr lang="en-US" sz="1500" b="1" spc="-150" dirty="0">
                <a:latin typeface="Arial Black" panose="020B0A04020102020204" pitchFamily="34" charset="0"/>
              </a:rPr>
              <a:t>inspiring change</a:t>
            </a:r>
            <a:endParaRPr lang="en-GB" sz="1500" b="1" spc="-150" dirty="0">
              <a:latin typeface="Arial Black" panose="020B0A04020102020204" pitchFamily="34" charset="0"/>
            </a:endParaRPr>
          </a:p>
        </p:txBody>
      </p:sp>
    </p:spTree>
    <p:extLst>
      <p:ext uri="{BB962C8B-B14F-4D97-AF65-F5344CB8AC3E}">
        <p14:creationId xmlns:p14="http://schemas.microsoft.com/office/powerpoint/2010/main" val="381774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44476" y="173781"/>
            <a:ext cx="9094501" cy="820615"/>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544475" y="1981205"/>
            <a:ext cx="11073911" cy="4144963"/>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pic>
        <p:nvPicPr>
          <p:cNvPr id="2050" name="Picture 2" descr="International Water Association (IWA) - International ...">
            <a:extLst>
              <a:ext uri="{FF2B5EF4-FFF2-40B4-BE49-F238E27FC236}">
                <a16:creationId xmlns:a16="http://schemas.microsoft.com/office/drawing/2014/main" id="{29603029-D7BA-0B43-73B4-9323B652940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5536" y="95835"/>
            <a:ext cx="1199658" cy="89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202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71" r:id="rId5"/>
    <p:sldLayoutId id="2147483672" r:id="rId6"/>
    <p:sldLayoutId id="2147483673" r:id="rId7"/>
    <p:sldLayoutId id="2147483674" r:id="rId8"/>
    <p:sldLayoutId id="2147483675" r:id="rId9"/>
    <p:sldLayoutId id="2147483686" r:id="rId10"/>
    <p:sldLayoutId id="2147483676" r:id="rId11"/>
    <p:sldLayoutId id="2147483677" r:id="rId12"/>
  </p:sldLayoutIdLst>
  <p:hf sldNum="0" hdr="0" ftr="0"/>
  <p:txStyles>
    <p:titleStyle>
      <a:lvl1pPr algn="l" defTabSz="342900" rtl="0" eaLnBrk="1" latinLnBrk="0" hangingPunct="1">
        <a:spcBef>
          <a:spcPct val="0"/>
        </a:spcBef>
        <a:buNone/>
        <a:defRPr sz="2400" kern="1200">
          <a:solidFill>
            <a:srgbClr val="00AEF0"/>
          </a:solidFill>
          <a:latin typeface="Arial"/>
          <a:ea typeface="+mj-ea"/>
          <a:cs typeface="+mj-cs"/>
        </a:defRPr>
      </a:lvl1pPr>
    </p:titleStyle>
    <p:bodyStyle>
      <a:lvl1pPr marL="203597" indent="-203597" algn="l" defTabSz="342900" rtl="0" eaLnBrk="1" latinLnBrk="0" hangingPunct="1">
        <a:spcBef>
          <a:spcPct val="20000"/>
        </a:spcBef>
        <a:buClr>
          <a:schemeClr val="accent1"/>
        </a:buClr>
        <a:buFont typeface="Arial"/>
        <a:buChar char="•"/>
        <a:defRPr sz="1800" kern="1200">
          <a:solidFill>
            <a:srgbClr val="414646"/>
          </a:solidFill>
          <a:latin typeface="Arial"/>
          <a:ea typeface="+mn-ea"/>
          <a:cs typeface="+mn-cs"/>
        </a:defRPr>
      </a:lvl1pPr>
      <a:lvl2pPr marL="402431" indent="-204788" algn="l" defTabSz="342900" rtl="0" eaLnBrk="1" latinLnBrk="0" hangingPunct="1">
        <a:spcBef>
          <a:spcPct val="20000"/>
        </a:spcBef>
        <a:buClr>
          <a:schemeClr val="accent1"/>
        </a:buClr>
        <a:buFont typeface="Arial"/>
        <a:buChar char="•"/>
        <a:defRPr sz="1500" kern="1200">
          <a:solidFill>
            <a:srgbClr val="414646"/>
          </a:solidFill>
          <a:latin typeface="Arial"/>
          <a:ea typeface="+mn-ea"/>
          <a:cs typeface="+mn-cs"/>
        </a:defRPr>
      </a:lvl2pPr>
      <a:lvl3pPr marL="608410" indent="-205979" algn="l" defTabSz="342900" rtl="0" eaLnBrk="1" latinLnBrk="0" hangingPunct="1">
        <a:spcBef>
          <a:spcPct val="20000"/>
        </a:spcBef>
        <a:buClr>
          <a:schemeClr val="accent1"/>
        </a:buClr>
        <a:buFont typeface="Arial"/>
        <a:buChar char="•"/>
        <a:tabLst/>
        <a:defRPr sz="1350" kern="1200">
          <a:solidFill>
            <a:srgbClr val="414646"/>
          </a:solidFill>
          <a:latin typeface="Arial"/>
          <a:ea typeface="+mn-ea"/>
          <a:cs typeface="+mn-cs"/>
        </a:defRPr>
      </a:lvl3pPr>
      <a:lvl4pPr marL="806054" indent="-197644" algn="l" defTabSz="342900" rtl="0" eaLnBrk="1" latinLnBrk="0" hangingPunct="1">
        <a:spcBef>
          <a:spcPct val="20000"/>
        </a:spcBef>
        <a:buClr>
          <a:schemeClr val="accent1"/>
        </a:buClr>
        <a:buFont typeface="Arial"/>
        <a:buChar char="•"/>
        <a:defRPr sz="1200" kern="1200">
          <a:solidFill>
            <a:srgbClr val="414646"/>
          </a:solidFill>
          <a:latin typeface="Arial"/>
          <a:ea typeface="+mn-ea"/>
          <a:cs typeface="+mn-cs"/>
        </a:defRPr>
      </a:lvl4pPr>
      <a:lvl5pPr marL="1010841" indent="-204788" algn="l" defTabSz="342900" rtl="0" eaLnBrk="1" latinLnBrk="0" hangingPunct="1">
        <a:spcBef>
          <a:spcPct val="20000"/>
        </a:spcBef>
        <a:buClr>
          <a:schemeClr val="accent1"/>
        </a:buClr>
        <a:buFont typeface="Arial"/>
        <a:buChar char="•"/>
        <a:defRPr sz="1200" kern="1200">
          <a:solidFill>
            <a:srgbClr val="414646"/>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hyperlink" Target="https://iwa-network.org/wp-content/uploads/2024/02/2024_IWA-YWP-Guidance-Document-1.pdf"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waconnectplus.org/"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iwaconnectplus.org/"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waconnectplus.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iwaconnectplus.org/"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14.jpg"/></Relationships>
</file>

<file path=ppt/slides/_rels/slide1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0.jpeg"/><Relationship Id="rId7"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iwa-network.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15CE48C1-8A0E-04E8-A16B-60F4B7BAEC82}"/>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36" b="36"/>
          <a:stretch/>
        </p:blipFill>
        <p:spPr>
          <a:xfrm>
            <a:off x="0" y="862481"/>
            <a:ext cx="9470571" cy="5364386"/>
          </a:xfrm>
        </p:spPr>
      </p:pic>
      <p:sp>
        <p:nvSpPr>
          <p:cNvPr id="3" name="Title 2">
            <a:extLst>
              <a:ext uri="{FF2B5EF4-FFF2-40B4-BE49-F238E27FC236}">
                <a16:creationId xmlns:a16="http://schemas.microsoft.com/office/drawing/2014/main" id="{FFC2D9D5-D29F-7740-3C0B-C7104A2A0033}"/>
              </a:ext>
            </a:extLst>
          </p:cNvPr>
          <p:cNvSpPr>
            <a:spLocks noGrp="1"/>
          </p:cNvSpPr>
          <p:nvPr>
            <p:ph type="ctrTitle"/>
          </p:nvPr>
        </p:nvSpPr>
        <p:spPr/>
        <p:txBody>
          <a:bodyPr/>
          <a:lstStyle/>
          <a:p>
            <a:r>
              <a:rPr lang="en-GB" sz="2000" dirty="0"/>
              <a:t>2024 IWA YOUNG WATER PROFESSIONALS STEERING COMMITTEE ELECTIONS</a:t>
            </a:r>
          </a:p>
        </p:txBody>
      </p:sp>
      <p:sp>
        <p:nvSpPr>
          <p:cNvPr id="4" name="Subtitle 3">
            <a:extLst>
              <a:ext uri="{FF2B5EF4-FFF2-40B4-BE49-F238E27FC236}">
                <a16:creationId xmlns:a16="http://schemas.microsoft.com/office/drawing/2014/main" id="{FA1548D6-50BD-46F7-169D-F4CA3DE5C845}"/>
              </a:ext>
            </a:extLst>
          </p:cNvPr>
          <p:cNvSpPr>
            <a:spLocks noGrp="1"/>
          </p:cNvSpPr>
          <p:nvPr>
            <p:ph type="subTitle" idx="1"/>
          </p:nvPr>
        </p:nvSpPr>
        <p:spPr/>
        <p:txBody>
          <a:bodyPr/>
          <a:lstStyle/>
          <a:p>
            <a:r>
              <a:rPr lang="en-GB"/>
              <a:t>APRIL 2024</a:t>
            </a:r>
          </a:p>
        </p:txBody>
      </p:sp>
    </p:spTree>
    <p:extLst>
      <p:ext uri="{BB962C8B-B14F-4D97-AF65-F5344CB8AC3E}">
        <p14:creationId xmlns:p14="http://schemas.microsoft.com/office/powerpoint/2010/main" val="202740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2" y="1323296"/>
            <a:ext cx="10878121" cy="4994397"/>
          </a:xfrm>
        </p:spPr>
        <p:txBody>
          <a:bodyPr>
            <a:normAutofit fontScale="92500" lnSpcReduction="10000"/>
          </a:bodyPr>
          <a:lstStyle/>
          <a:p>
            <a:pPr algn="just">
              <a:lnSpc>
                <a:spcPct val="120000"/>
              </a:lnSpc>
            </a:pPr>
            <a:r>
              <a:rPr lang="en-US" dirty="0"/>
              <a:t>2024 Elections</a:t>
            </a:r>
          </a:p>
          <a:p>
            <a:pPr algn="just">
              <a:lnSpc>
                <a:spcPct val="130000"/>
              </a:lnSpc>
            </a:pPr>
            <a:r>
              <a:rPr lang="en-US" dirty="0"/>
              <a:t>Positions</a:t>
            </a:r>
          </a:p>
          <a:p>
            <a:pPr lvl="1" algn="just">
              <a:lnSpc>
                <a:spcPct val="130000"/>
              </a:lnSpc>
            </a:pPr>
            <a:r>
              <a:rPr lang="en-US" dirty="0"/>
              <a:t>Chairperson</a:t>
            </a:r>
          </a:p>
          <a:p>
            <a:pPr lvl="1" algn="just">
              <a:lnSpc>
                <a:spcPct val="130000"/>
              </a:lnSpc>
            </a:pPr>
            <a:r>
              <a:rPr lang="en-US" dirty="0"/>
              <a:t>Vice-Chair</a:t>
            </a:r>
          </a:p>
          <a:p>
            <a:pPr lvl="1" algn="just">
              <a:lnSpc>
                <a:spcPct val="130000"/>
              </a:lnSpc>
            </a:pPr>
            <a:r>
              <a:rPr lang="en-US" dirty="0"/>
              <a:t>Secretary</a:t>
            </a:r>
          </a:p>
          <a:p>
            <a:pPr lvl="1" algn="just">
              <a:lnSpc>
                <a:spcPct val="130000"/>
              </a:lnSpc>
            </a:pPr>
            <a:r>
              <a:rPr lang="en-US" dirty="0"/>
              <a:t>Strategic Advisory (2 positions)</a:t>
            </a:r>
          </a:p>
          <a:p>
            <a:pPr lvl="1" algn="just">
              <a:lnSpc>
                <a:spcPct val="130000"/>
              </a:lnSpc>
            </a:pPr>
            <a:r>
              <a:rPr lang="en-US" dirty="0"/>
              <a:t>Specialist Group – YWP coordination (2 positions)</a:t>
            </a:r>
          </a:p>
          <a:p>
            <a:pPr lvl="1" algn="just">
              <a:lnSpc>
                <a:spcPct val="130000"/>
              </a:lnSpc>
            </a:pPr>
            <a:r>
              <a:rPr lang="en-US" dirty="0"/>
              <a:t>YWP Chapter Coordination (2 positions)</a:t>
            </a:r>
          </a:p>
          <a:p>
            <a:pPr lvl="1" algn="just">
              <a:lnSpc>
                <a:spcPct val="130000"/>
              </a:lnSpc>
            </a:pPr>
            <a:r>
              <a:rPr lang="en-US" dirty="0"/>
              <a:t>YWP Events and Communications (2 positions)</a:t>
            </a:r>
          </a:p>
          <a:p>
            <a:pPr lvl="1" algn="just">
              <a:lnSpc>
                <a:spcPct val="130000"/>
              </a:lnSpc>
            </a:pPr>
            <a:r>
              <a:rPr lang="en-US" dirty="0"/>
              <a:t>Career Building (2 positions)</a:t>
            </a:r>
          </a:p>
          <a:p>
            <a:pPr algn="just">
              <a:lnSpc>
                <a:spcPct val="130000"/>
              </a:lnSpc>
            </a:pPr>
            <a:r>
              <a:rPr lang="en-US" dirty="0"/>
              <a:t>Eligibility</a:t>
            </a:r>
          </a:p>
          <a:p>
            <a:pPr lvl="1" algn="just">
              <a:lnSpc>
                <a:spcPct val="130000"/>
              </a:lnSpc>
            </a:pPr>
            <a:r>
              <a:rPr lang="en-US" dirty="0"/>
              <a:t>Have been an IWA Member with an active membership for at least 1 year</a:t>
            </a:r>
          </a:p>
          <a:p>
            <a:pPr lvl="1" algn="just">
              <a:lnSpc>
                <a:spcPct val="130000"/>
              </a:lnSpc>
            </a:pPr>
            <a:r>
              <a:rPr lang="en-US" dirty="0"/>
              <a:t>35 years old or younger upon election</a:t>
            </a:r>
          </a:p>
          <a:p>
            <a:pPr lvl="1" algn="just">
              <a:lnSpc>
                <a:spcPct val="130000"/>
              </a:lnSpc>
            </a:pPr>
            <a:r>
              <a:rPr lang="en-US" dirty="0"/>
              <a:t>Fulfil the criteria per role</a:t>
            </a:r>
          </a:p>
          <a:p>
            <a:pPr lvl="1" algn="just">
              <a:lnSpc>
                <a:spcPct val="130000"/>
              </a:lnSpc>
            </a:pPr>
            <a:r>
              <a:rPr lang="en-US" dirty="0"/>
              <a:t>The specific roles have their additional eligibility. Make sure to check the </a:t>
            </a:r>
            <a:r>
              <a:rPr lang="en-US" dirty="0">
                <a:hlinkClick r:id="rId2">
                  <a:extLst>
                    <a:ext uri="{A12FA001-AC4F-418D-AE19-62706E023703}">
                      <ahyp:hlinkClr xmlns:ahyp="http://schemas.microsoft.com/office/drawing/2018/hyperlinkcolor" val="tx"/>
                    </a:ext>
                  </a:extLst>
                </a:hlinkClick>
              </a:rPr>
              <a:t>Guidance Document</a:t>
            </a:r>
            <a:r>
              <a:rPr lang="en-US" dirty="0"/>
              <a:t> for more information.</a:t>
            </a:r>
          </a:p>
          <a:p>
            <a:pPr lvl="1" algn="just">
              <a:lnSpc>
                <a:spcPct val="130000"/>
              </a:lnSpc>
            </a:pPr>
            <a:endParaRPr lang="en-US" dirty="0"/>
          </a:p>
          <a:p>
            <a:pPr algn="just">
              <a:lnSpc>
                <a:spcPct val="120000"/>
              </a:lnSpc>
            </a:pPr>
            <a:endParaRPr lang="en-GB" dirty="0"/>
          </a:p>
        </p:txBody>
      </p:sp>
      <p:sp>
        <p:nvSpPr>
          <p:cNvPr id="5" name="Content Placeholder 2">
            <a:extLst>
              <a:ext uri="{FF2B5EF4-FFF2-40B4-BE49-F238E27FC236}">
                <a16:creationId xmlns:a16="http://schemas.microsoft.com/office/drawing/2014/main" id="{07481B56-4135-AA02-A093-364F086EAEBC}"/>
              </a:ext>
            </a:extLst>
          </p:cNvPr>
          <p:cNvSpPr txBox="1">
            <a:spLocks/>
          </p:cNvSpPr>
          <p:nvPr/>
        </p:nvSpPr>
        <p:spPr>
          <a:xfrm>
            <a:off x="4879752" y="1760919"/>
            <a:ext cx="3826293" cy="3424941"/>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just">
              <a:lnSpc>
                <a:spcPct val="120000"/>
              </a:lnSpc>
            </a:pPr>
            <a:endParaRPr lang="en-GB" dirty="0"/>
          </a:p>
        </p:txBody>
      </p:sp>
    </p:spTree>
    <p:extLst>
      <p:ext uri="{BB962C8B-B14F-4D97-AF65-F5344CB8AC3E}">
        <p14:creationId xmlns:p14="http://schemas.microsoft.com/office/powerpoint/2010/main" val="13310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3" y="1323296"/>
            <a:ext cx="3918028" cy="4994397"/>
          </a:xfrm>
        </p:spPr>
        <p:txBody>
          <a:bodyPr>
            <a:normAutofit/>
          </a:bodyPr>
          <a:lstStyle/>
          <a:p>
            <a:pPr algn="just">
              <a:lnSpc>
                <a:spcPct val="120000"/>
              </a:lnSpc>
            </a:pPr>
            <a:r>
              <a:rPr lang="en-US" dirty="0"/>
              <a:t>2024 Elections</a:t>
            </a:r>
          </a:p>
          <a:p>
            <a:pPr algn="just">
              <a:lnSpc>
                <a:spcPct val="130000"/>
              </a:lnSpc>
            </a:pPr>
            <a:r>
              <a:rPr lang="en-US" dirty="0"/>
              <a:t>How to vote</a:t>
            </a:r>
          </a:p>
          <a:p>
            <a:pPr lvl="1" algn="just">
              <a:lnSpc>
                <a:spcPct val="130000"/>
              </a:lnSpc>
            </a:pPr>
            <a:r>
              <a:rPr lang="en-US" dirty="0"/>
              <a:t>Access IWA Connect Plus: </a:t>
            </a:r>
            <a:r>
              <a:rPr lang="en-US" dirty="0">
                <a:hlinkClick r:id="rId2"/>
              </a:rPr>
              <a:t>https://www.iwaconnectplus.org/</a:t>
            </a:r>
            <a:r>
              <a:rPr lang="en-US" dirty="0"/>
              <a:t> </a:t>
            </a:r>
          </a:p>
          <a:p>
            <a:pPr lvl="1" algn="just">
              <a:lnSpc>
                <a:spcPct val="130000"/>
              </a:lnSpc>
            </a:pPr>
            <a:r>
              <a:rPr lang="en-US" dirty="0"/>
              <a:t>Go to Community</a:t>
            </a:r>
          </a:p>
          <a:p>
            <a:pPr algn="just">
              <a:lnSpc>
                <a:spcPct val="120000"/>
              </a:lnSpc>
            </a:pPr>
            <a:endParaRPr lang="en-GB" dirty="0"/>
          </a:p>
        </p:txBody>
      </p:sp>
      <p:pic>
        <p:nvPicPr>
          <p:cNvPr id="6" name="Picture 5">
            <a:extLst>
              <a:ext uri="{FF2B5EF4-FFF2-40B4-BE49-F238E27FC236}">
                <a16:creationId xmlns:a16="http://schemas.microsoft.com/office/drawing/2014/main" id="{2D5778B8-0CD4-E6B4-7193-710EBE61B944}"/>
              </a:ext>
            </a:extLst>
          </p:cNvPr>
          <p:cNvPicPr>
            <a:picLocks noChangeAspect="1"/>
          </p:cNvPicPr>
          <p:nvPr/>
        </p:nvPicPr>
        <p:blipFill>
          <a:blip r:embed="rId3"/>
          <a:stretch>
            <a:fillRect/>
          </a:stretch>
        </p:blipFill>
        <p:spPr>
          <a:xfrm>
            <a:off x="4806623" y="1716833"/>
            <a:ext cx="7208095" cy="3658846"/>
          </a:xfrm>
          <a:prstGeom prst="rect">
            <a:avLst/>
          </a:prstGeom>
        </p:spPr>
      </p:pic>
      <p:sp>
        <p:nvSpPr>
          <p:cNvPr id="7" name="Rectangle 6">
            <a:extLst>
              <a:ext uri="{FF2B5EF4-FFF2-40B4-BE49-F238E27FC236}">
                <a16:creationId xmlns:a16="http://schemas.microsoft.com/office/drawing/2014/main" id="{1BB05F2E-F008-41FF-DC7E-8AC6314139B6}"/>
              </a:ext>
            </a:extLst>
          </p:cNvPr>
          <p:cNvSpPr/>
          <p:nvPr/>
        </p:nvSpPr>
        <p:spPr>
          <a:xfrm>
            <a:off x="6695428" y="1930331"/>
            <a:ext cx="541175" cy="18661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n w="57150">
                <a:solidFill>
                  <a:srgbClr val="FF0000"/>
                </a:solidFill>
              </a:ln>
              <a:noFill/>
              <a:latin typeface="Arial"/>
            </a:endParaRPr>
          </a:p>
        </p:txBody>
      </p:sp>
      <p:cxnSp>
        <p:nvCxnSpPr>
          <p:cNvPr id="9" name="Straight Arrow Connector 8">
            <a:extLst>
              <a:ext uri="{FF2B5EF4-FFF2-40B4-BE49-F238E27FC236}">
                <a16:creationId xmlns:a16="http://schemas.microsoft.com/office/drawing/2014/main" id="{99609F37-0429-247D-D2CF-4039F2C1661B}"/>
              </a:ext>
            </a:extLst>
          </p:cNvPr>
          <p:cNvCxnSpPr/>
          <p:nvPr/>
        </p:nvCxnSpPr>
        <p:spPr>
          <a:xfrm flipH="1">
            <a:off x="7236603" y="1155420"/>
            <a:ext cx="1174067" cy="7749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245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3" y="1323296"/>
            <a:ext cx="3918028" cy="4994397"/>
          </a:xfrm>
        </p:spPr>
        <p:txBody>
          <a:bodyPr>
            <a:normAutofit/>
          </a:bodyPr>
          <a:lstStyle/>
          <a:p>
            <a:pPr algn="just">
              <a:lnSpc>
                <a:spcPct val="120000"/>
              </a:lnSpc>
            </a:pPr>
            <a:r>
              <a:rPr lang="en-US" dirty="0"/>
              <a:t>2024 Elections</a:t>
            </a:r>
          </a:p>
          <a:p>
            <a:pPr algn="just">
              <a:lnSpc>
                <a:spcPct val="130000"/>
              </a:lnSpc>
            </a:pPr>
            <a:r>
              <a:rPr lang="en-US" dirty="0"/>
              <a:t>How to vote</a:t>
            </a:r>
          </a:p>
          <a:p>
            <a:pPr lvl="1" algn="just">
              <a:lnSpc>
                <a:spcPct val="130000"/>
              </a:lnSpc>
            </a:pPr>
            <a:r>
              <a:rPr lang="en-US" dirty="0"/>
              <a:t>Access IWA Connect Plus: </a:t>
            </a:r>
            <a:r>
              <a:rPr lang="en-US" dirty="0">
                <a:hlinkClick r:id="rId2"/>
              </a:rPr>
              <a:t>https://www.iwaconnectplus.org/</a:t>
            </a:r>
            <a:r>
              <a:rPr lang="en-US" dirty="0"/>
              <a:t> </a:t>
            </a:r>
          </a:p>
          <a:p>
            <a:pPr lvl="1" algn="just">
              <a:lnSpc>
                <a:spcPct val="130000"/>
              </a:lnSpc>
            </a:pPr>
            <a:r>
              <a:rPr lang="en-US" dirty="0"/>
              <a:t>Go to Community</a:t>
            </a:r>
          </a:p>
          <a:p>
            <a:pPr lvl="1" algn="just">
              <a:lnSpc>
                <a:spcPct val="130000"/>
              </a:lnSpc>
            </a:pPr>
            <a:r>
              <a:rPr lang="en-US" dirty="0"/>
              <a:t>Young Water Professionals</a:t>
            </a:r>
          </a:p>
          <a:p>
            <a:pPr algn="just">
              <a:lnSpc>
                <a:spcPct val="120000"/>
              </a:lnSpc>
            </a:pPr>
            <a:endParaRPr lang="en-GB" dirty="0"/>
          </a:p>
        </p:txBody>
      </p:sp>
      <p:pic>
        <p:nvPicPr>
          <p:cNvPr id="5" name="Picture 4">
            <a:extLst>
              <a:ext uri="{FF2B5EF4-FFF2-40B4-BE49-F238E27FC236}">
                <a16:creationId xmlns:a16="http://schemas.microsoft.com/office/drawing/2014/main" id="{3E6D458F-4298-9BEE-AB61-0718465C8407}"/>
              </a:ext>
            </a:extLst>
          </p:cNvPr>
          <p:cNvPicPr>
            <a:picLocks noChangeAspect="1"/>
          </p:cNvPicPr>
          <p:nvPr/>
        </p:nvPicPr>
        <p:blipFill>
          <a:blip r:embed="rId3"/>
          <a:stretch>
            <a:fillRect/>
          </a:stretch>
        </p:blipFill>
        <p:spPr>
          <a:xfrm>
            <a:off x="4650121" y="1896478"/>
            <a:ext cx="7418053" cy="3848032"/>
          </a:xfrm>
          <a:prstGeom prst="rect">
            <a:avLst/>
          </a:prstGeom>
        </p:spPr>
      </p:pic>
      <p:sp>
        <p:nvSpPr>
          <p:cNvPr id="8" name="Rectangle 7">
            <a:extLst>
              <a:ext uri="{FF2B5EF4-FFF2-40B4-BE49-F238E27FC236}">
                <a16:creationId xmlns:a16="http://schemas.microsoft.com/office/drawing/2014/main" id="{075CC76D-1757-88FB-94B3-688962785258}"/>
              </a:ext>
            </a:extLst>
          </p:cNvPr>
          <p:cNvSpPr/>
          <p:nvPr/>
        </p:nvSpPr>
        <p:spPr>
          <a:xfrm>
            <a:off x="9281988" y="4082981"/>
            <a:ext cx="1174066" cy="222319"/>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n w="57150">
                <a:solidFill>
                  <a:srgbClr val="FF0000"/>
                </a:solidFill>
              </a:ln>
              <a:noFill/>
              <a:latin typeface="Arial"/>
            </a:endParaRPr>
          </a:p>
        </p:txBody>
      </p:sp>
      <p:cxnSp>
        <p:nvCxnSpPr>
          <p:cNvPr id="10" name="Straight Arrow Connector 9">
            <a:extLst>
              <a:ext uri="{FF2B5EF4-FFF2-40B4-BE49-F238E27FC236}">
                <a16:creationId xmlns:a16="http://schemas.microsoft.com/office/drawing/2014/main" id="{462E5CDE-92D1-54AA-28E6-D04D7D1DA359}"/>
              </a:ext>
            </a:extLst>
          </p:cNvPr>
          <p:cNvCxnSpPr/>
          <p:nvPr/>
        </p:nvCxnSpPr>
        <p:spPr>
          <a:xfrm flipH="1">
            <a:off x="10456053" y="3308070"/>
            <a:ext cx="1174067" cy="7749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66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3" y="1323296"/>
            <a:ext cx="3918028" cy="4994397"/>
          </a:xfrm>
        </p:spPr>
        <p:txBody>
          <a:bodyPr>
            <a:normAutofit/>
          </a:bodyPr>
          <a:lstStyle/>
          <a:p>
            <a:pPr algn="just">
              <a:lnSpc>
                <a:spcPct val="120000"/>
              </a:lnSpc>
            </a:pPr>
            <a:r>
              <a:rPr lang="en-US" dirty="0"/>
              <a:t>2024 Elections</a:t>
            </a:r>
          </a:p>
          <a:p>
            <a:pPr algn="just">
              <a:lnSpc>
                <a:spcPct val="130000"/>
              </a:lnSpc>
            </a:pPr>
            <a:r>
              <a:rPr lang="en-US" dirty="0"/>
              <a:t>How to vote</a:t>
            </a:r>
          </a:p>
          <a:p>
            <a:pPr lvl="1" algn="just">
              <a:lnSpc>
                <a:spcPct val="130000"/>
              </a:lnSpc>
            </a:pPr>
            <a:r>
              <a:rPr lang="en-US" dirty="0"/>
              <a:t>Access IWA Connect Plus: </a:t>
            </a:r>
            <a:r>
              <a:rPr lang="en-US" dirty="0">
                <a:hlinkClick r:id="rId2"/>
              </a:rPr>
              <a:t>https://www.iwaconnectplus.org/</a:t>
            </a:r>
            <a:r>
              <a:rPr lang="en-US" dirty="0"/>
              <a:t> </a:t>
            </a:r>
          </a:p>
          <a:p>
            <a:pPr lvl="1" algn="just">
              <a:lnSpc>
                <a:spcPct val="130000"/>
              </a:lnSpc>
            </a:pPr>
            <a:r>
              <a:rPr lang="en-US" dirty="0"/>
              <a:t>Go to Community</a:t>
            </a:r>
          </a:p>
          <a:p>
            <a:pPr lvl="1" algn="just">
              <a:lnSpc>
                <a:spcPct val="130000"/>
              </a:lnSpc>
            </a:pPr>
            <a:r>
              <a:rPr lang="en-US" dirty="0"/>
              <a:t>Young Water Professionals</a:t>
            </a:r>
          </a:p>
          <a:p>
            <a:pPr lvl="1" algn="just">
              <a:lnSpc>
                <a:spcPct val="130000"/>
              </a:lnSpc>
            </a:pPr>
            <a:r>
              <a:rPr lang="en-US" dirty="0"/>
              <a:t>IWA Young Water Professionals</a:t>
            </a:r>
          </a:p>
          <a:p>
            <a:pPr algn="just">
              <a:lnSpc>
                <a:spcPct val="120000"/>
              </a:lnSpc>
            </a:pPr>
            <a:endParaRPr lang="en-GB" dirty="0"/>
          </a:p>
        </p:txBody>
      </p:sp>
      <p:pic>
        <p:nvPicPr>
          <p:cNvPr id="6" name="Picture 5">
            <a:extLst>
              <a:ext uri="{FF2B5EF4-FFF2-40B4-BE49-F238E27FC236}">
                <a16:creationId xmlns:a16="http://schemas.microsoft.com/office/drawing/2014/main" id="{3F29560F-AB1A-2F16-712D-9DEBCDA6320A}"/>
              </a:ext>
            </a:extLst>
          </p:cNvPr>
          <p:cNvPicPr>
            <a:picLocks noChangeAspect="1"/>
          </p:cNvPicPr>
          <p:nvPr/>
        </p:nvPicPr>
        <p:blipFill>
          <a:blip r:embed="rId3"/>
          <a:stretch>
            <a:fillRect/>
          </a:stretch>
        </p:blipFill>
        <p:spPr>
          <a:xfrm>
            <a:off x="4651683" y="1743075"/>
            <a:ext cx="7302192" cy="3867150"/>
          </a:xfrm>
          <a:prstGeom prst="rect">
            <a:avLst/>
          </a:prstGeom>
        </p:spPr>
      </p:pic>
      <p:sp>
        <p:nvSpPr>
          <p:cNvPr id="7" name="Rectangle 6">
            <a:extLst>
              <a:ext uri="{FF2B5EF4-FFF2-40B4-BE49-F238E27FC236}">
                <a16:creationId xmlns:a16="http://schemas.microsoft.com/office/drawing/2014/main" id="{9D0A39A7-5A88-2C77-A0CA-14368D8ADA8D}"/>
              </a:ext>
            </a:extLst>
          </p:cNvPr>
          <p:cNvSpPr/>
          <p:nvPr/>
        </p:nvSpPr>
        <p:spPr>
          <a:xfrm>
            <a:off x="4651683" y="4387781"/>
            <a:ext cx="1241896" cy="122244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n w="57150">
                <a:solidFill>
                  <a:srgbClr val="FF0000"/>
                </a:solidFill>
              </a:ln>
              <a:noFill/>
              <a:latin typeface="Arial"/>
            </a:endParaRPr>
          </a:p>
        </p:txBody>
      </p:sp>
      <p:cxnSp>
        <p:nvCxnSpPr>
          <p:cNvPr id="9" name="Straight Arrow Connector 8">
            <a:extLst>
              <a:ext uri="{FF2B5EF4-FFF2-40B4-BE49-F238E27FC236}">
                <a16:creationId xmlns:a16="http://schemas.microsoft.com/office/drawing/2014/main" id="{4EAF8D95-2CFC-6986-9AEB-D487C53CC50C}"/>
              </a:ext>
            </a:extLst>
          </p:cNvPr>
          <p:cNvCxnSpPr/>
          <p:nvPr/>
        </p:nvCxnSpPr>
        <p:spPr>
          <a:xfrm flipH="1">
            <a:off x="5893578" y="3612870"/>
            <a:ext cx="1174067" cy="7749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2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A01BA-77A1-E7E6-D51F-D99C5BA95918}"/>
              </a:ext>
            </a:extLst>
          </p:cNvPr>
          <p:cNvPicPr>
            <a:picLocks noChangeAspect="1"/>
          </p:cNvPicPr>
          <p:nvPr/>
        </p:nvPicPr>
        <p:blipFill>
          <a:blip r:embed="rId2"/>
          <a:stretch>
            <a:fillRect/>
          </a:stretch>
        </p:blipFill>
        <p:spPr>
          <a:xfrm>
            <a:off x="4572001" y="1701288"/>
            <a:ext cx="7540317" cy="3908937"/>
          </a:xfrm>
          <a:prstGeom prst="rect">
            <a:avLst/>
          </a:prstGeom>
        </p:spPr>
      </p:pic>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3" y="1323296"/>
            <a:ext cx="3918028" cy="4994397"/>
          </a:xfrm>
        </p:spPr>
        <p:txBody>
          <a:bodyPr>
            <a:normAutofit/>
          </a:bodyPr>
          <a:lstStyle/>
          <a:p>
            <a:pPr algn="just">
              <a:lnSpc>
                <a:spcPct val="120000"/>
              </a:lnSpc>
            </a:pPr>
            <a:r>
              <a:rPr lang="en-US" dirty="0"/>
              <a:t>2024 Elections</a:t>
            </a:r>
          </a:p>
          <a:p>
            <a:pPr algn="just">
              <a:lnSpc>
                <a:spcPct val="130000"/>
              </a:lnSpc>
            </a:pPr>
            <a:r>
              <a:rPr lang="en-US" dirty="0"/>
              <a:t>How to vote</a:t>
            </a:r>
          </a:p>
          <a:p>
            <a:pPr lvl="1" algn="just">
              <a:lnSpc>
                <a:spcPct val="130000"/>
              </a:lnSpc>
            </a:pPr>
            <a:r>
              <a:rPr lang="en-US" dirty="0"/>
              <a:t>Access IWA Connect Plus: </a:t>
            </a:r>
            <a:r>
              <a:rPr lang="en-US" dirty="0">
                <a:hlinkClick r:id="rId3"/>
              </a:rPr>
              <a:t>https://www.iwaconnectplus.org/</a:t>
            </a:r>
            <a:r>
              <a:rPr lang="en-US" dirty="0"/>
              <a:t> </a:t>
            </a:r>
          </a:p>
          <a:p>
            <a:pPr lvl="1" algn="just">
              <a:lnSpc>
                <a:spcPct val="130000"/>
              </a:lnSpc>
            </a:pPr>
            <a:r>
              <a:rPr lang="en-US" dirty="0"/>
              <a:t>Go to Community</a:t>
            </a:r>
          </a:p>
          <a:p>
            <a:pPr lvl="1" algn="just">
              <a:lnSpc>
                <a:spcPct val="130000"/>
              </a:lnSpc>
            </a:pPr>
            <a:r>
              <a:rPr lang="en-US" dirty="0"/>
              <a:t>Young Water Professionals</a:t>
            </a:r>
          </a:p>
          <a:p>
            <a:pPr lvl="1" algn="just">
              <a:lnSpc>
                <a:spcPct val="130000"/>
              </a:lnSpc>
            </a:pPr>
            <a:r>
              <a:rPr lang="en-US" dirty="0"/>
              <a:t>IWA Young Water Professionals</a:t>
            </a:r>
          </a:p>
          <a:p>
            <a:pPr lvl="1" algn="just">
              <a:lnSpc>
                <a:spcPct val="130000"/>
              </a:lnSpc>
            </a:pPr>
            <a:r>
              <a:rPr lang="en-US" dirty="0"/>
              <a:t>Follow the instructions on the post</a:t>
            </a:r>
          </a:p>
          <a:p>
            <a:pPr algn="just">
              <a:lnSpc>
                <a:spcPct val="120000"/>
              </a:lnSpc>
            </a:pPr>
            <a:endParaRPr lang="en-GB" dirty="0"/>
          </a:p>
        </p:txBody>
      </p:sp>
      <p:sp>
        <p:nvSpPr>
          <p:cNvPr id="7" name="Rectangle 6">
            <a:extLst>
              <a:ext uri="{FF2B5EF4-FFF2-40B4-BE49-F238E27FC236}">
                <a16:creationId xmlns:a16="http://schemas.microsoft.com/office/drawing/2014/main" id="{9D0A39A7-5A88-2C77-A0CA-14368D8ADA8D}"/>
              </a:ext>
            </a:extLst>
          </p:cNvPr>
          <p:cNvSpPr/>
          <p:nvPr/>
        </p:nvSpPr>
        <p:spPr>
          <a:xfrm>
            <a:off x="5042601" y="3216205"/>
            <a:ext cx="3918028" cy="2508319"/>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n w="57150">
                <a:solidFill>
                  <a:srgbClr val="FF0000"/>
                </a:solidFill>
              </a:ln>
              <a:noFill/>
              <a:latin typeface="Arial"/>
            </a:endParaRPr>
          </a:p>
        </p:txBody>
      </p:sp>
      <p:cxnSp>
        <p:nvCxnSpPr>
          <p:cNvPr id="9" name="Straight Arrow Connector 8">
            <a:extLst>
              <a:ext uri="{FF2B5EF4-FFF2-40B4-BE49-F238E27FC236}">
                <a16:creationId xmlns:a16="http://schemas.microsoft.com/office/drawing/2014/main" id="{4EAF8D95-2CFC-6986-9AEB-D487C53CC50C}"/>
              </a:ext>
            </a:extLst>
          </p:cNvPr>
          <p:cNvCxnSpPr/>
          <p:nvPr/>
        </p:nvCxnSpPr>
        <p:spPr>
          <a:xfrm flipH="1">
            <a:off x="8960628" y="2441295"/>
            <a:ext cx="1174067" cy="7749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5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33178" y="1349052"/>
            <a:ext cx="3826293" cy="4994397"/>
          </a:xfrm>
        </p:spPr>
        <p:txBody>
          <a:bodyPr>
            <a:normAutofit/>
          </a:bodyPr>
          <a:lstStyle/>
          <a:p>
            <a:pPr algn="just">
              <a:lnSpc>
                <a:spcPct val="120000"/>
              </a:lnSpc>
            </a:pPr>
            <a:r>
              <a:rPr lang="en-US" dirty="0"/>
              <a:t>2024 Elections</a:t>
            </a:r>
          </a:p>
          <a:p>
            <a:pPr algn="just">
              <a:lnSpc>
                <a:spcPct val="130000"/>
              </a:lnSpc>
            </a:pPr>
            <a:r>
              <a:rPr lang="en-US" dirty="0"/>
              <a:t>Candidates</a:t>
            </a:r>
          </a:p>
          <a:p>
            <a:pPr lvl="1" algn="just">
              <a:lnSpc>
                <a:spcPct val="130000"/>
              </a:lnSpc>
            </a:pPr>
            <a:r>
              <a:rPr lang="en-US" dirty="0"/>
              <a:t>Chairperson</a:t>
            </a:r>
          </a:p>
          <a:p>
            <a:pPr algn="just">
              <a:lnSpc>
                <a:spcPct val="120000"/>
              </a:lnSpc>
            </a:pPr>
            <a:endParaRPr lang="en-GB" dirty="0"/>
          </a:p>
        </p:txBody>
      </p:sp>
      <p:pic>
        <p:nvPicPr>
          <p:cNvPr id="6" name="Picture 5" descr="A person in a suit&#10;&#10;Description automatically generated">
            <a:extLst>
              <a:ext uri="{FF2B5EF4-FFF2-40B4-BE49-F238E27FC236}">
                <a16:creationId xmlns:a16="http://schemas.microsoft.com/office/drawing/2014/main" id="{6AC7B2B6-76F8-6C54-E9AE-9BDD1F1970FA}"/>
              </a:ext>
            </a:extLst>
          </p:cNvPr>
          <p:cNvPicPr>
            <a:picLocks noChangeAspect="1"/>
          </p:cNvPicPr>
          <p:nvPr/>
        </p:nvPicPr>
        <p:blipFill rotWithShape="1">
          <a:blip r:embed="rId2">
            <a:extLst>
              <a:ext uri="{28A0092B-C50C-407E-A947-70E740481C1C}">
                <a14:useLocalDpi xmlns:a14="http://schemas.microsoft.com/office/drawing/2010/main" val="0"/>
              </a:ext>
            </a:extLst>
          </a:blip>
          <a:srcRect l="17372" t="4043" r="21961" b="22127"/>
          <a:stretch/>
        </p:blipFill>
        <p:spPr>
          <a:xfrm>
            <a:off x="7136642" y="2139233"/>
            <a:ext cx="2032044" cy="2032044"/>
          </a:xfrm>
          <a:prstGeom prst="rect">
            <a:avLst/>
          </a:prstGeom>
        </p:spPr>
      </p:pic>
      <p:pic>
        <p:nvPicPr>
          <p:cNvPr id="8" name="Picture 7" descr="A close-up of a person smiling&#10;&#10;Description automatically generated">
            <a:extLst>
              <a:ext uri="{FF2B5EF4-FFF2-40B4-BE49-F238E27FC236}">
                <a16:creationId xmlns:a16="http://schemas.microsoft.com/office/drawing/2014/main" id="{7E5B1711-9AEC-8141-D314-993D57F4A2E7}"/>
              </a:ext>
            </a:extLst>
          </p:cNvPr>
          <p:cNvPicPr>
            <a:picLocks noChangeAspect="1"/>
          </p:cNvPicPr>
          <p:nvPr/>
        </p:nvPicPr>
        <p:blipFill rotWithShape="1">
          <a:blip r:embed="rId3">
            <a:extLst>
              <a:ext uri="{28A0092B-C50C-407E-A947-70E740481C1C}">
                <a14:useLocalDpi xmlns:a14="http://schemas.microsoft.com/office/drawing/2010/main" val="0"/>
              </a:ext>
            </a:extLst>
          </a:blip>
          <a:srcRect l="1031" t="6139" r="-1031" b="27195"/>
          <a:stretch/>
        </p:blipFill>
        <p:spPr>
          <a:xfrm>
            <a:off x="3443449" y="2139233"/>
            <a:ext cx="2032044" cy="2032044"/>
          </a:xfrm>
          <a:prstGeom prst="rect">
            <a:avLst/>
          </a:prstGeom>
        </p:spPr>
      </p:pic>
      <p:sp>
        <p:nvSpPr>
          <p:cNvPr id="9" name="Content Placeholder 2">
            <a:extLst>
              <a:ext uri="{FF2B5EF4-FFF2-40B4-BE49-F238E27FC236}">
                <a16:creationId xmlns:a16="http://schemas.microsoft.com/office/drawing/2014/main" id="{C47FE620-395D-F28C-79FC-8004568D7CC3}"/>
              </a:ext>
            </a:extLst>
          </p:cNvPr>
          <p:cNvSpPr txBox="1">
            <a:spLocks/>
          </p:cNvSpPr>
          <p:nvPr/>
        </p:nvSpPr>
        <p:spPr>
          <a:xfrm>
            <a:off x="3254808" y="4364909"/>
            <a:ext cx="2336826" cy="743885"/>
          </a:xfrm>
          <a:prstGeom prst="rect">
            <a:avLst/>
          </a:prstGeom>
        </p:spPr>
        <p:txBody>
          <a:bodyPr vert="horz" lIns="91440" tIns="45720" rIns="91440" bIns="45720" rtlCol="0">
            <a:normAutofit fontScale="77500" lnSpcReduction="2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dirty="0"/>
              <a:t>Chelsea Hayward</a:t>
            </a:r>
          </a:p>
          <a:p>
            <a:pPr marL="0" indent="0" algn="ctr">
              <a:lnSpc>
                <a:spcPct val="100000"/>
              </a:lnSpc>
              <a:buNone/>
            </a:pPr>
            <a:r>
              <a:rPr lang="en-US" sz="1200" i="1" dirty="0"/>
              <a:t>(she/her)</a:t>
            </a:r>
          </a:p>
          <a:p>
            <a:pPr marL="0" indent="0" algn="ctr">
              <a:lnSpc>
                <a:spcPct val="100000"/>
              </a:lnSpc>
              <a:buNone/>
            </a:pPr>
            <a:r>
              <a:rPr lang="en-US" sz="1200" i="1" dirty="0"/>
              <a:t>Australia YWP Chapter</a:t>
            </a:r>
          </a:p>
          <a:p>
            <a:pPr algn="just">
              <a:lnSpc>
                <a:spcPct val="120000"/>
              </a:lnSpc>
            </a:pPr>
            <a:endParaRPr lang="en-GB" dirty="0"/>
          </a:p>
        </p:txBody>
      </p:sp>
      <p:sp>
        <p:nvSpPr>
          <p:cNvPr id="10" name="Content Placeholder 2">
            <a:extLst>
              <a:ext uri="{FF2B5EF4-FFF2-40B4-BE49-F238E27FC236}">
                <a16:creationId xmlns:a16="http://schemas.microsoft.com/office/drawing/2014/main" id="{2F01C754-40D7-6FE1-2446-F88535E7E89F}"/>
              </a:ext>
            </a:extLst>
          </p:cNvPr>
          <p:cNvSpPr txBox="1">
            <a:spLocks/>
          </p:cNvSpPr>
          <p:nvPr/>
        </p:nvSpPr>
        <p:spPr>
          <a:xfrm>
            <a:off x="6984251" y="4343943"/>
            <a:ext cx="2336826" cy="743885"/>
          </a:xfrm>
          <a:prstGeom prst="rect">
            <a:avLst/>
          </a:prstGeom>
        </p:spPr>
        <p:txBody>
          <a:bodyPr vert="horz" lIns="91440" tIns="45720" rIns="91440" bIns="45720" rtlCol="0">
            <a:normAutofit fontScale="77500" lnSpcReduction="2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dirty="0"/>
              <a:t>Ashton Mpofu</a:t>
            </a:r>
          </a:p>
          <a:p>
            <a:pPr marL="0" indent="0" algn="ctr">
              <a:lnSpc>
                <a:spcPct val="100000"/>
              </a:lnSpc>
              <a:buNone/>
            </a:pPr>
            <a:r>
              <a:rPr lang="en-US" sz="1200" i="1" dirty="0"/>
              <a:t>(he/him)</a:t>
            </a:r>
          </a:p>
          <a:p>
            <a:pPr marL="0" indent="0" algn="ctr">
              <a:lnSpc>
                <a:spcPct val="100000"/>
              </a:lnSpc>
              <a:buNone/>
            </a:pPr>
            <a:r>
              <a:rPr lang="en-US" sz="1200" i="1" dirty="0"/>
              <a:t>South Africa YWP Chapter</a:t>
            </a:r>
          </a:p>
          <a:p>
            <a:pPr algn="just">
              <a:lnSpc>
                <a:spcPct val="120000"/>
              </a:lnSpc>
            </a:pPr>
            <a:endParaRPr lang="en-GB" dirty="0"/>
          </a:p>
        </p:txBody>
      </p:sp>
      <p:pic>
        <p:nvPicPr>
          <p:cNvPr id="12" name="Picture 11" descr="A flag with stars in the middle&#10;&#10;Description automatically generated">
            <a:extLst>
              <a:ext uri="{FF2B5EF4-FFF2-40B4-BE49-F238E27FC236}">
                <a16:creationId xmlns:a16="http://schemas.microsoft.com/office/drawing/2014/main" id="{F8E7517E-CED6-0EB5-2356-7CD1D5B17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137" y="5254917"/>
            <a:ext cx="1063474" cy="531737"/>
          </a:xfrm>
          <a:prstGeom prst="rect">
            <a:avLst/>
          </a:prstGeom>
        </p:spPr>
      </p:pic>
      <p:pic>
        <p:nvPicPr>
          <p:cNvPr id="14" name="Picture 13" descr="A flag of south africa&#10;&#10;Description automatically generated">
            <a:extLst>
              <a:ext uri="{FF2B5EF4-FFF2-40B4-BE49-F238E27FC236}">
                <a16:creationId xmlns:a16="http://schemas.microsoft.com/office/drawing/2014/main" id="{520FFD8B-1665-355E-73A7-3961EFE4D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2531" y="5204860"/>
            <a:ext cx="917573" cy="608176"/>
          </a:xfrm>
          <a:prstGeom prst="rect">
            <a:avLst/>
          </a:prstGeom>
        </p:spPr>
      </p:pic>
    </p:spTree>
    <p:extLst>
      <p:ext uri="{BB962C8B-B14F-4D97-AF65-F5344CB8AC3E}">
        <p14:creationId xmlns:p14="http://schemas.microsoft.com/office/powerpoint/2010/main" val="91175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18462" y="1305541"/>
            <a:ext cx="8161815" cy="4994397"/>
          </a:xfrm>
        </p:spPr>
        <p:txBody>
          <a:bodyPr>
            <a:normAutofit fontScale="92500" lnSpcReduction="20000"/>
          </a:bodyPr>
          <a:lstStyle/>
          <a:p>
            <a:pPr algn="just">
              <a:lnSpc>
                <a:spcPct val="120000"/>
              </a:lnSpc>
            </a:pPr>
            <a:r>
              <a:rPr lang="en-US" dirty="0"/>
              <a:t>2024 Elections</a:t>
            </a:r>
          </a:p>
          <a:p>
            <a:pPr algn="just">
              <a:lnSpc>
                <a:spcPct val="130000"/>
              </a:lnSpc>
            </a:pPr>
            <a:r>
              <a:rPr lang="en-US" dirty="0"/>
              <a:t>Candidates</a:t>
            </a:r>
          </a:p>
          <a:p>
            <a:pPr lvl="1" algn="just">
              <a:lnSpc>
                <a:spcPct val="130000"/>
              </a:lnSpc>
            </a:pPr>
            <a:r>
              <a:rPr lang="en-US" dirty="0"/>
              <a:t>Chairperson</a:t>
            </a:r>
          </a:p>
          <a:p>
            <a:pPr marL="742950" lvl="1" indent="-285750" algn="just">
              <a:buFont typeface="+mj-lt"/>
              <a:buAutoNum type="alphaLcPeriod"/>
            </a:pPr>
            <a:r>
              <a:rPr lang="en-CA" sz="1800" kern="100" dirty="0">
                <a:latin typeface="Arial" panose="020B0604020202020204" pitchFamily="34" charset="0"/>
                <a:ea typeface="Times New Roman" panose="02020603050405020304" pitchFamily="18" charset="0"/>
                <a:cs typeface="Times New Roman" panose="02020603050405020304" pitchFamily="18" charset="0"/>
              </a:rPr>
              <a:t>Chelsea and Ashton, you both have been involved in the activities of the Steering Committee over the last two years. In the event of becoming the Chair, how will you coordinate the different skills and abilities of the Steering Committee Members to deliver value to the YWP Community? And what is your value proposition to the Community for your term of office?</a:t>
            </a:r>
            <a:endParaRPr lang="en-GB" sz="18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latin typeface="Arial" panose="020B0604020202020204" pitchFamily="34" charset="0"/>
                <a:ea typeface="Times New Roman" panose="02020603050405020304" pitchFamily="18" charset="0"/>
                <a:cs typeface="Times New Roman" panose="02020603050405020304" pitchFamily="18" charset="0"/>
              </a:rPr>
              <a:t>Is there a particular reason that motivates you to nominate yourself as a chair? What impact it may have on you and other YWPs?</a:t>
            </a:r>
            <a:endParaRPr lang="en-GB" sz="18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latin typeface="Arial" panose="020B0604020202020204" pitchFamily="34" charset="0"/>
                <a:ea typeface="Times New Roman" panose="02020603050405020304" pitchFamily="18" charset="0"/>
                <a:cs typeface="Times New Roman" panose="02020603050405020304" pitchFamily="18" charset="0"/>
              </a:rPr>
              <a:t>What would be your biggest mission while being a chair, as a leader of the young water professionals community, for these next two years?</a:t>
            </a:r>
            <a:endParaRPr lang="en-GB" sz="18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latin typeface="Arial" panose="020B0604020202020204" pitchFamily="34" charset="0"/>
                <a:ea typeface="Times New Roman" panose="02020603050405020304" pitchFamily="18" charset="0"/>
                <a:cs typeface="Times New Roman" panose="02020603050405020304" pitchFamily="18" charset="0"/>
              </a:rPr>
              <a:t>What in your point of view are the best ways to engage and empower youth in the water sector?</a:t>
            </a:r>
            <a:endParaRPr lang="en-GB" sz="1800" kern="1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US" sz="1800" kern="100" dirty="0">
                <a:latin typeface="Arial" panose="020B0604020202020204" pitchFamily="34" charset="0"/>
                <a:ea typeface="DengXian" panose="02010600030101010101" pitchFamily="2" charset="-122"/>
                <a:cs typeface="Times New Roman" panose="02020603050405020304" pitchFamily="18" charset="0"/>
              </a:rPr>
              <a:t>Can you provide examples of strategies you would like to implement to encourage active participation and engagement from YWPs within the IWA community?</a:t>
            </a:r>
            <a:endParaRPr lang="en-GB" sz="1800" kern="100" dirty="0">
              <a:latin typeface="Calibri" panose="020F0502020204030204" pitchFamily="34" charset="0"/>
              <a:ea typeface="Times New Roman" panose="02020603050405020304" pitchFamily="18" charset="0"/>
              <a:cs typeface="Times New Roman" panose="02020603050405020304" pitchFamily="18" charset="0"/>
            </a:endParaRPr>
          </a:p>
          <a:p>
            <a:pPr lvl="1" algn="just">
              <a:lnSpc>
                <a:spcPct val="130000"/>
              </a:lnSpc>
            </a:pPr>
            <a:endParaRPr lang="en-US" dirty="0"/>
          </a:p>
          <a:p>
            <a:pPr algn="just">
              <a:lnSpc>
                <a:spcPct val="120000"/>
              </a:lnSpc>
            </a:pPr>
            <a:endParaRPr lang="en-GB" dirty="0"/>
          </a:p>
        </p:txBody>
      </p:sp>
      <p:sp>
        <p:nvSpPr>
          <p:cNvPr id="12" name="Content Placeholder 2">
            <a:extLst>
              <a:ext uri="{FF2B5EF4-FFF2-40B4-BE49-F238E27FC236}">
                <a16:creationId xmlns:a16="http://schemas.microsoft.com/office/drawing/2014/main" id="{13201B0E-25B5-093B-0CB5-9358B084B7DA}"/>
              </a:ext>
            </a:extLst>
          </p:cNvPr>
          <p:cNvSpPr txBox="1">
            <a:spLocks/>
          </p:cNvSpPr>
          <p:nvPr/>
        </p:nvSpPr>
        <p:spPr>
          <a:xfrm>
            <a:off x="8859656" y="2520022"/>
            <a:ext cx="2336826" cy="820615"/>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050" dirty="0"/>
              <a:t>Chelsea Hayward</a:t>
            </a:r>
          </a:p>
          <a:p>
            <a:pPr marL="0" indent="0" algn="ctr">
              <a:lnSpc>
                <a:spcPct val="100000"/>
              </a:lnSpc>
              <a:buNone/>
            </a:pPr>
            <a:r>
              <a:rPr lang="en-US" sz="800" i="1" dirty="0"/>
              <a:t>(she/her)</a:t>
            </a:r>
          </a:p>
          <a:p>
            <a:pPr marL="0" indent="0" algn="ctr">
              <a:lnSpc>
                <a:spcPct val="100000"/>
              </a:lnSpc>
              <a:buNone/>
            </a:pPr>
            <a:r>
              <a:rPr lang="en-US" sz="800" i="1" dirty="0"/>
              <a:t>Australia YWP Chapter</a:t>
            </a:r>
            <a:endParaRPr lang="en-GB" dirty="0"/>
          </a:p>
        </p:txBody>
      </p:sp>
      <p:sp>
        <p:nvSpPr>
          <p:cNvPr id="13" name="Content Placeholder 2">
            <a:extLst>
              <a:ext uri="{FF2B5EF4-FFF2-40B4-BE49-F238E27FC236}">
                <a16:creationId xmlns:a16="http://schemas.microsoft.com/office/drawing/2014/main" id="{5B8450E0-D808-6EEE-7CC8-885EDBB5D9F2}"/>
              </a:ext>
            </a:extLst>
          </p:cNvPr>
          <p:cNvSpPr txBox="1">
            <a:spLocks/>
          </p:cNvSpPr>
          <p:nvPr/>
        </p:nvSpPr>
        <p:spPr>
          <a:xfrm>
            <a:off x="8859656" y="5290646"/>
            <a:ext cx="2336826" cy="689695"/>
          </a:xfrm>
          <a:prstGeom prst="rect">
            <a:avLst/>
          </a:prstGeom>
        </p:spPr>
        <p:txBody>
          <a:bodyPr vert="horz" lIns="91440" tIns="45720" rIns="91440" bIns="45720" rtlCol="0">
            <a:normAutofit lnSpcReduction="1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050" dirty="0"/>
              <a:t>Ashton Mpofu</a:t>
            </a:r>
          </a:p>
          <a:p>
            <a:pPr marL="0" indent="0" algn="ctr">
              <a:lnSpc>
                <a:spcPct val="100000"/>
              </a:lnSpc>
              <a:buNone/>
            </a:pPr>
            <a:r>
              <a:rPr lang="en-US" sz="800" i="1" dirty="0"/>
              <a:t>(he/him)</a:t>
            </a:r>
          </a:p>
          <a:p>
            <a:pPr marL="0" indent="0" algn="ctr">
              <a:lnSpc>
                <a:spcPct val="100000"/>
              </a:lnSpc>
              <a:buNone/>
            </a:pPr>
            <a:r>
              <a:rPr lang="en-US" sz="800" i="1" dirty="0"/>
              <a:t>South Africa YWP Chapter</a:t>
            </a:r>
          </a:p>
        </p:txBody>
      </p:sp>
      <p:pic>
        <p:nvPicPr>
          <p:cNvPr id="14" name="Picture 13" descr="A flag with stars in the middle&#10;&#10;Description automatically generated">
            <a:extLst>
              <a:ext uri="{FF2B5EF4-FFF2-40B4-BE49-F238E27FC236}">
                <a16:creationId xmlns:a16="http://schemas.microsoft.com/office/drawing/2014/main" id="{6773360B-0FCF-F9FC-4116-C8372541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89" y="3342881"/>
            <a:ext cx="816702" cy="408351"/>
          </a:xfrm>
          <a:prstGeom prst="rect">
            <a:avLst/>
          </a:prstGeom>
        </p:spPr>
      </p:pic>
      <p:pic>
        <p:nvPicPr>
          <p:cNvPr id="15" name="Picture 14" descr="A flag of south africa&#10;&#10;Description automatically generated">
            <a:extLst>
              <a:ext uri="{FF2B5EF4-FFF2-40B4-BE49-F238E27FC236}">
                <a16:creationId xmlns:a16="http://schemas.microsoft.com/office/drawing/2014/main" id="{F7A006B8-454C-1E5A-6508-FD1C5515E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064" y="5980342"/>
            <a:ext cx="660009" cy="437460"/>
          </a:xfrm>
          <a:prstGeom prst="rect">
            <a:avLst/>
          </a:prstGeom>
        </p:spPr>
      </p:pic>
      <p:pic>
        <p:nvPicPr>
          <p:cNvPr id="16" name="Picture 15" descr="A person in a suit&#10;&#10;Description automatically generated">
            <a:extLst>
              <a:ext uri="{FF2B5EF4-FFF2-40B4-BE49-F238E27FC236}">
                <a16:creationId xmlns:a16="http://schemas.microsoft.com/office/drawing/2014/main" id="{193E339D-3B06-FAF3-50E7-2E6C0554C8E4}"/>
              </a:ext>
            </a:extLst>
          </p:cNvPr>
          <p:cNvPicPr>
            <a:picLocks noChangeAspect="1"/>
          </p:cNvPicPr>
          <p:nvPr/>
        </p:nvPicPr>
        <p:blipFill rotWithShape="1">
          <a:blip r:embed="rId4">
            <a:extLst>
              <a:ext uri="{28A0092B-C50C-407E-A947-70E740481C1C}">
                <a14:useLocalDpi xmlns:a14="http://schemas.microsoft.com/office/drawing/2010/main" val="0"/>
              </a:ext>
            </a:extLst>
          </a:blip>
          <a:srcRect l="17372" t="4043" r="21961" b="22127"/>
          <a:stretch/>
        </p:blipFill>
        <p:spPr>
          <a:xfrm>
            <a:off x="9368105" y="3952965"/>
            <a:ext cx="1319926" cy="1319926"/>
          </a:xfrm>
          <a:prstGeom prst="rect">
            <a:avLst/>
          </a:prstGeom>
        </p:spPr>
      </p:pic>
      <p:pic>
        <p:nvPicPr>
          <p:cNvPr id="17" name="Picture 16" descr="A close-up of a person smiling&#10;&#10;Description automatically generated">
            <a:extLst>
              <a:ext uri="{FF2B5EF4-FFF2-40B4-BE49-F238E27FC236}">
                <a16:creationId xmlns:a16="http://schemas.microsoft.com/office/drawing/2014/main" id="{7DD7E1F1-9299-3D34-7218-51530C0A80A0}"/>
              </a:ext>
            </a:extLst>
          </p:cNvPr>
          <p:cNvPicPr>
            <a:picLocks noChangeAspect="1"/>
          </p:cNvPicPr>
          <p:nvPr/>
        </p:nvPicPr>
        <p:blipFill rotWithShape="1">
          <a:blip r:embed="rId5">
            <a:extLst>
              <a:ext uri="{28A0092B-C50C-407E-A947-70E740481C1C}">
                <a14:useLocalDpi xmlns:a14="http://schemas.microsoft.com/office/drawing/2010/main" val="0"/>
              </a:ext>
            </a:extLst>
          </a:blip>
          <a:srcRect l="1031" t="6139" r="-1031" b="27195"/>
          <a:stretch/>
        </p:blipFill>
        <p:spPr>
          <a:xfrm>
            <a:off x="9368105" y="1161535"/>
            <a:ext cx="1319926" cy="1319926"/>
          </a:xfrm>
          <a:prstGeom prst="rect">
            <a:avLst/>
          </a:prstGeom>
        </p:spPr>
      </p:pic>
    </p:spTree>
    <p:extLst>
      <p:ext uri="{BB962C8B-B14F-4D97-AF65-F5344CB8AC3E}">
        <p14:creationId xmlns:p14="http://schemas.microsoft.com/office/powerpoint/2010/main" val="5373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38753" y="1323295"/>
            <a:ext cx="3826293" cy="4994397"/>
          </a:xfrm>
        </p:spPr>
        <p:txBody>
          <a:bodyPr>
            <a:normAutofit/>
          </a:bodyPr>
          <a:lstStyle/>
          <a:p>
            <a:pPr algn="just">
              <a:lnSpc>
                <a:spcPct val="120000"/>
              </a:lnSpc>
            </a:pPr>
            <a:r>
              <a:rPr lang="en-US" dirty="0"/>
              <a:t>2024 Elections</a:t>
            </a:r>
          </a:p>
          <a:p>
            <a:pPr algn="just">
              <a:lnSpc>
                <a:spcPct val="130000"/>
              </a:lnSpc>
            </a:pPr>
            <a:r>
              <a:rPr lang="en-US" dirty="0"/>
              <a:t>Candidates</a:t>
            </a:r>
          </a:p>
          <a:p>
            <a:pPr lvl="1" algn="just">
              <a:lnSpc>
                <a:spcPct val="130000"/>
              </a:lnSpc>
            </a:pPr>
            <a:r>
              <a:rPr lang="en-US" dirty="0"/>
              <a:t>Vice-chair</a:t>
            </a:r>
          </a:p>
          <a:p>
            <a:pPr algn="just">
              <a:lnSpc>
                <a:spcPct val="120000"/>
              </a:lnSpc>
            </a:pPr>
            <a:endParaRPr lang="en-GB" dirty="0"/>
          </a:p>
        </p:txBody>
      </p:sp>
      <p:sp>
        <p:nvSpPr>
          <p:cNvPr id="9" name="Content Placeholder 2">
            <a:extLst>
              <a:ext uri="{FF2B5EF4-FFF2-40B4-BE49-F238E27FC236}">
                <a16:creationId xmlns:a16="http://schemas.microsoft.com/office/drawing/2014/main" id="{C47FE620-395D-F28C-79FC-8004568D7CC3}"/>
              </a:ext>
            </a:extLst>
          </p:cNvPr>
          <p:cNvSpPr txBox="1">
            <a:spLocks/>
          </p:cNvSpPr>
          <p:nvPr/>
        </p:nvSpPr>
        <p:spPr>
          <a:xfrm>
            <a:off x="2058512" y="4730815"/>
            <a:ext cx="1516610" cy="803889"/>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Chelsea Hayward</a:t>
            </a:r>
          </a:p>
          <a:p>
            <a:pPr marL="0" indent="0" algn="ctr">
              <a:lnSpc>
                <a:spcPct val="100000"/>
              </a:lnSpc>
              <a:buNone/>
            </a:pPr>
            <a:r>
              <a:rPr lang="en-US" sz="900" i="1" dirty="0"/>
              <a:t>(she/her)</a:t>
            </a:r>
          </a:p>
          <a:p>
            <a:pPr marL="0" indent="0" algn="ctr">
              <a:lnSpc>
                <a:spcPct val="100000"/>
              </a:lnSpc>
              <a:buNone/>
            </a:pPr>
            <a:r>
              <a:rPr lang="en-US" sz="900" i="1" dirty="0"/>
              <a:t>Australia YWP Chapter</a:t>
            </a:r>
            <a:endParaRPr lang="en-GB" sz="1100" dirty="0"/>
          </a:p>
        </p:txBody>
      </p:sp>
      <p:pic>
        <p:nvPicPr>
          <p:cNvPr id="12" name="Picture 11" descr="A flag with stars in the middle&#10;&#10;Description automatically generated">
            <a:extLst>
              <a:ext uri="{FF2B5EF4-FFF2-40B4-BE49-F238E27FC236}">
                <a16:creationId xmlns:a16="http://schemas.microsoft.com/office/drawing/2014/main" id="{F8E7517E-CED6-0EB5-2356-7CD1D5B17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080" y="5623589"/>
            <a:ext cx="1063474" cy="531737"/>
          </a:xfrm>
          <a:prstGeom prst="rect">
            <a:avLst/>
          </a:prstGeom>
        </p:spPr>
      </p:pic>
      <p:pic>
        <p:nvPicPr>
          <p:cNvPr id="5" name="Picture 4" descr="A person wearing glasses and a black jacket&#10;&#10;Description automatically generated">
            <a:extLst>
              <a:ext uri="{FF2B5EF4-FFF2-40B4-BE49-F238E27FC236}">
                <a16:creationId xmlns:a16="http://schemas.microsoft.com/office/drawing/2014/main" id="{E18B9B7C-E91A-FD1E-28E2-4948F3401E63}"/>
              </a:ext>
            </a:extLst>
          </p:cNvPr>
          <p:cNvPicPr>
            <a:picLocks noChangeAspect="1"/>
          </p:cNvPicPr>
          <p:nvPr/>
        </p:nvPicPr>
        <p:blipFill rotWithShape="1">
          <a:blip r:embed="rId3">
            <a:extLst>
              <a:ext uri="{28A0092B-C50C-407E-A947-70E740481C1C}">
                <a14:useLocalDpi xmlns:a14="http://schemas.microsoft.com/office/drawing/2010/main" val="0"/>
              </a:ext>
            </a:extLst>
          </a:blip>
          <a:srcRect l="7281" t="11110" r="14809" b="30440"/>
          <a:stretch/>
        </p:blipFill>
        <p:spPr>
          <a:xfrm>
            <a:off x="4100498" y="2755854"/>
            <a:ext cx="1920706" cy="1920706"/>
          </a:xfrm>
          <a:prstGeom prst="rect">
            <a:avLst/>
          </a:prstGeom>
        </p:spPr>
      </p:pic>
      <p:pic>
        <p:nvPicPr>
          <p:cNvPr id="11" name="Picture 10" descr="A person in a suit&#10;&#10;Description automatically generated">
            <a:extLst>
              <a:ext uri="{FF2B5EF4-FFF2-40B4-BE49-F238E27FC236}">
                <a16:creationId xmlns:a16="http://schemas.microsoft.com/office/drawing/2014/main" id="{69F862B7-835A-D58E-2F26-B656BDD1C6F2}"/>
              </a:ext>
            </a:extLst>
          </p:cNvPr>
          <p:cNvPicPr>
            <a:picLocks noChangeAspect="1"/>
          </p:cNvPicPr>
          <p:nvPr/>
        </p:nvPicPr>
        <p:blipFill rotWithShape="1">
          <a:blip r:embed="rId4">
            <a:extLst>
              <a:ext uri="{28A0092B-C50C-407E-A947-70E740481C1C}">
                <a14:useLocalDpi xmlns:a14="http://schemas.microsoft.com/office/drawing/2010/main" val="0"/>
              </a:ext>
            </a:extLst>
          </a:blip>
          <a:srcRect l="12519" t="8893" r="5267" b="8893"/>
          <a:stretch/>
        </p:blipFill>
        <p:spPr>
          <a:xfrm>
            <a:off x="6321525" y="2755854"/>
            <a:ext cx="1920706" cy="1920706"/>
          </a:xfrm>
          <a:prstGeom prst="rect">
            <a:avLst/>
          </a:prstGeom>
        </p:spPr>
      </p:pic>
      <p:pic>
        <p:nvPicPr>
          <p:cNvPr id="15" name="Picture 14" descr="A person with long black hair and hoop earrings&#10;&#10;Description automatically generated">
            <a:extLst>
              <a:ext uri="{FF2B5EF4-FFF2-40B4-BE49-F238E27FC236}">
                <a16:creationId xmlns:a16="http://schemas.microsoft.com/office/drawing/2014/main" id="{2D9E456B-07F0-644F-1853-E490F44558ED}"/>
              </a:ext>
            </a:extLst>
          </p:cNvPr>
          <p:cNvPicPr>
            <a:picLocks noChangeAspect="1"/>
          </p:cNvPicPr>
          <p:nvPr/>
        </p:nvPicPr>
        <p:blipFill rotWithShape="1">
          <a:blip r:embed="rId5">
            <a:extLst>
              <a:ext uri="{28A0092B-C50C-407E-A947-70E740481C1C}">
                <a14:useLocalDpi xmlns:a14="http://schemas.microsoft.com/office/drawing/2010/main" val="0"/>
              </a:ext>
            </a:extLst>
          </a:blip>
          <a:srcRect l="2669" r="2669"/>
          <a:stretch/>
        </p:blipFill>
        <p:spPr>
          <a:xfrm>
            <a:off x="8542552" y="2755854"/>
            <a:ext cx="1937524" cy="1937524"/>
          </a:xfrm>
          <a:prstGeom prst="rect">
            <a:avLst/>
          </a:prstGeom>
        </p:spPr>
      </p:pic>
      <p:sp>
        <p:nvSpPr>
          <p:cNvPr id="16" name="Content Placeholder 2">
            <a:extLst>
              <a:ext uri="{FF2B5EF4-FFF2-40B4-BE49-F238E27FC236}">
                <a16:creationId xmlns:a16="http://schemas.microsoft.com/office/drawing/2014/main" id="{E33632B3-2CF2-94F6-C9B8-39767FEA6505}"/>
              </a:ext>
            </a:extLst>
          </p:cNvPr>
          <p:cNvSpPr txBox="1">
            <a:spLocks/>
          </p:cNvSpPr>
          <p:nvPr/>
        </p:nvSpPr>
        <p:spPr>
          <a:xfrm>
            <a:off x="4298219" y="4728382"/>
            <a:ext cx="1516610" cy="803889"/>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Natalie Lamb</a:t>
            </a:r>
          </a:p>
          <a:p>
            <a:pPr marL="0" indent="0" algn="ctr">
              <a:lnSpc>
                <a:spcPct val="100000"/>
              </a:lnSpc>
              <a:buNone/>
            </a:pPr>
            <a:r>
              <a:rPr lang="en-US" sz="900" i="1" dirty="0"/>
              <a:t>(she/her)</a:t>
            </a:r>
          </a:p>
          <a:p>
            <a:pPr marL="0" indent="0" algn="ctr">
              <a:lnSpc>
                <a:spcPct val="100000"/>
              </a:lnSpc>
              <a:buNone/>
            </a:pPr>
            <a:r>
              <a:rPr lang="en-US" sz="900" i="1" dirty="0"/>
              <a:t>UK YWP Chapter</a:t>
            </a:r>
            <a:endParaRPr lang="en-GB" sz="1100" dirty="0"/>
          </a:p>
        </p:txBody>
      </p:sp>
      <p:sp>
        <p:nvSpPr>
          <p:cNvPr id="17" name="Content Placeholder 2">
            <a:extLst>
              <a:ext uri="{FF2B5EF4-FFF2-40B4-BE49-F238E27FC236}">
                <a16:creationId xmlns:a16="http://schemas.microsoft.com/office/drawing/2014/main" id="{FF4DB809-E2DB-AEF8-2C2E-A52473F9383C}"/>
              </a:ext>
            </a:extLst>
          </p:cNvPr>
          <p:cNvSpPr txBox="1">
            <a:spLocks/>
          </p:cNvSpPr>
          <p:nvPr/>
        </p:nvSpPr>
        <p:spPr>
          <a:xfrm>
            <a:off x="6447232" y="4693377"/>
            <a:ext cx="1516610" cy="803889"/>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Albert </a:t>
            </a:r>
            <a:r>
              <a:rPr lang="en-US" sz="1100" dirty="0" err="1"/>
              <a:t>Salltakaj</a:t>
            </a:r>
            <a:endParaRPr lang="en-US" sz="1100" dirty="0"/>
          </a:p>
          <a:p>
            <a:pPr marL="0" indent="0" algn="ctr">
              <a:lnSpc>
                <a:spcPct val="100000"/>
              </a:lnSpc>
              <a:buNone/>
            </a:pPr>
            <a:r>
              <a:rPr lang="en-US" sz="900" i="1" dirty="0"/>
              <a:t>(he/him)</a:t>
            </a:r>
          </a:p>
          <a:p>
            <a:pPr marL="0" indent="0" algn="ctr">
              <a:lnSpc>
                <a:spcPct val="100000"/>
              </a:lnSpc>
              <a:buNone/>
            </a:pPr>
            <a:r>
              <a:rPr lang="en-US" sz="900" i="1" dirty="0"/>
              <a:t>Kosovo YWP Chapter</a:t>
            </a:r>
            <a:endParaRPr lang="en-GB" sz="1100" dirty="0"/>
          </a:p>
        </p:txBody>
      </p:sp>
      <p:sp>
        <p:nvSpPr>
          <p:cNvPr id="18" name="Content Placeholder 2">
            <a:extLst>
              <a:ext uri="{FF2B5EF4-FFF2-40B4-BE49-F238E27FC236}">
                <a16:creationId xmlns:a16="http://schemas.microsoft.com/office/drawing/2014/main" id="{1696CF9A-F05F-DF97-32C2-2682D1C8F9B2}"/>
              </a:ext>
            </a:extLst>
          </p:cNvPr>
          <p:cNvSpPr txBox="1">
            <a:spLocks/>
          </p:cNvSpPr>
          <p:nvPr/>
        </p:nvSpPr>
        <p:spPr>
          <a:xfrm>
            <a:off x="8753009" y="4728382"/>
            <a:ext cx="1516610" cy="768883"/>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Natasha Mumba</a:t>
            </a:r>
          </a:p>
          <a:p>
            <a:pPr marL="0" indent="0" algn="ctr">
              <a:lnSpc>
                <a:spcPct val="100000"/>
              </a:lnSpc>
              <a:buNone/>
            </a:pPr>
            <a:r>
              <a:rPr lang="en-US" sz="900" i="1" dirty="0"/>
              <a:t>(she/her)</a:t>
            </a:r>
          </a:p>
          <a:p>
            <a:pPr marL="0" indent="0" algn="ctr">
              <a:lnSpc>
                <a:spcPct val="100000"/>
              </a:lnSpc>
              <a:buNone/>
            </a:pPr>
            <a:r>
              <a:rPr lang="en-US" sz="900" i="1" dirty="0"/>
              <a:t>Zambia YWP Chapter</a:t>
            </a:r>
            <a:endParaRPr lang="en-GB" sz="1100" dirty="0"/>
          </a:p>
        </p:txBody>
      </p:sp>
      <p:pic>
        <p:nvPicPr>
          <p:cNvPr id="1026" name="Picture 2" descr="Flag of Kosovo | Colors, Meaning &amp; History | Britannica">
            <a:extLst>
              <a:ext uri="{FF2B5EF4-FFF2-40B4-BE49-F238E27FC236}">
                <a16:creationId xmlns:a16="http://schemas.microsoft.com/office/drawing/2014/main" id="{4A6F0AAC-3FC9-FB03-6A97-EE5C9A7A7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187" y="5582237"/>
            <a:ext cx="964615" cy="6438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flag with a cross with Great Britain in the background&#10;&#10;Description automatically generated">
            <a:extLst>
              <a:ext uri="{FF2B5EF4-FFF2-40B4-BE49-F238E27FC236}">
                <a16:creationId xmlns:a16="http://schemas.microsoft.com/office/drawing/2014/main" id="{C06B8F64-F24B-02F6-A476-7ACDE3DCE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5424" y="5618628"/>
            <a:ext cx="1142199" cy="571100"/>
          </a:xfrm>
          <a:prstGeom prst="rect">
            <a:avLst/>
          </a:prstGeom>
        </p:spPr>
      </p:pic>
      <p:pic>
        <p:nvPicPr>
          <p:cNvPr id="22" name="Picture 21" descr="A green and black flag with a red stripe and a bird&#10;&#10;Description automatically generated">
            <a:extLst>
              <a:ext uri="{FF2B5EF4-FFF2-40B4-BE49-F238E27FC236}">
                <a16:creationId xmlns:a16="http://schemas.microsoft.com/office/drawing/2014/main" id="{B4AFE1D7-4064-23E8-4E98-590583960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8402" y="5568272"/>
            <a:ext cx="965823" cy="643882"/>
          </a:xfrm>
          <a:prstGeom prst="rect">
            <a:avLst/>
          </a:prstGeom>
        </p:spPr>
      </p:pic>
      <p:pic>
        <p:nvPicPr>
          <p:cNvPr id="4" name="Picture 3" descr="A close-up of a person smiling&#10;&#10;Description automatically generated">
            <a:extLst>
              <a:ext uri="{FF2B5EF4-FFF2-40B4-BE49-F238E27FC236}">
                <a16:creationId xmlns:a16="http://schemas.microsoft.com/office/drawing/2014/main" id="{F21C9FFD-C30A-AFD4-E570-D7D38C5C97A1}"/>
              </a:ext>
            </a:extLst>
          </p:cNvPr>
          <p:cNvPicPr>
            <a:picLocks noChangeAspect="1"/>
          </p:cNvPicPr>
          <p:nvPr/>
        </p:nvPicPr>
        <p:blipFill rotWithShape="1">
          <a:blip r:embed="rId9">
            <a:extLst>
              <a:ext uri="{28A0092B-C50C-407E-A947-70E740481C1C}">
                <a14:useLocalDpi xmlns:a14="http://schemas.microsoft.com/office/drawing/2010/main" val="0"/>
              </a:ext>
            </a:extLst>
          </a:blip>
          <a:srcRect l="1031" t="6139" r="-1031" b="27195"/>
          <a:stretch/>
        </p:blipFill>
        <p:spPr>
          <a:xfrm>
            <a:off x="1833459" y="2755854"/>
            <a:ext cx="1920706" cy="1920706"/>
          </a:xfrm>
          <a:prstGeom prst="rect">
            <a:avLst/>
          </a:prstGeom>
        </p:spPr>
      </p:pic>
    </p:spTree>
    <p:extLst>
      <p:ext uri="{BB962C8B-B14F-4D97-AF65-F5344CB8AC3E}">
        <p14:creationId xmlns:p14="http://schemas.microsoft.com/office/powerpoint/2010/main" val="2627311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38753" y="1155420"/>
            <a:ext cx="6880477" cy="4994397"/>
          </a:xfrm>
        </p:spPr>
        <p:txBody>
          <a:bodyPr>
            <a:normAutofit fontScale="92500" lnSpcReduction="10000"/>
          </a:bodyPr>
          <a:lstStyle/>
          <a:p>
            <a:pPr algn="just">
              <a:lnSpc>
                <a:spcPct val="120000"/>
              </a:lnSpc>
            </a:pPr>
            <a:r>
              <a:rPr lang="en-US" dirty="0"/>
              <a:t>2024 Elections</a:t>
            </a:r>
          </a:p>
          <a:p>
            <a:pPr algn="just">
              <a:lnSpc>
                <a:spcPct val="130000"/>
              </a:lnSpc>
            </a:pPr>
            <a:r>
              <a:rPr lang="en-US" dirty="0"/>
              <a:t>Candidates</a:t>
            </a:r>
          </a:p>
          <a:p>
            <a:pPr lvl="1" algn="just">
              <a:lnSpc>
                <a:spcPct val="130000"/>
              </a:lnSpc>
            </a:pPr>
            <a:r>
              <a:rPr lang="en-US" dirty="0"/>
              <a:t>Vice-chair</a:t>
            </a: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As the Vice Chair, how do you plan to support your Chair deliver their vision for the YWP Community? Considering your responsibility of coordinating the activities of the sub-committees, how will you ensure it is carried out effectively and brings progress?</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What challenges are the most significantly impacting YWPs from your point of view? What may be the ways forward to solve it? Would you try to advocate the solutions being in the position of the vice-chair?</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What region/regions may require more focus for engagement and empowering youth in the water sector from your point of you?</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How do you see the role of YWPs in five years?</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1" algn="just">
              <a:lnSpc>
                <a:spcPct val="130000"/>
              </a:lnSpc>
            </a:pPr>
            <a:endParaRPr lang="en-US" dirty="0"/>
          </a:p>
          <a:p>
            <a:pPr algn="just">
              <a:lnSpc>
                <a:spcPct val="120000"/>
              </a:lnSpc>
            </a:pPr>
            <a:endParaRPr lang="en-GB" dirty="0"/>
          </a:p>
        </p:txBody>
      </p:sp>
      <p:pic>
        <p:nvPicPr>
          <p:cNvPr id="12" name="Picture 11" descr="A flag with stars in the middle&#10;&#10;Description automatically generated">
            <a:extLst>
              <a:ext uri="{FF2B5EF4-FFF2-40B4-BE49-F238E27FC236}">
                <a16:creationId xmlns:a16="http://schemas.microsoft.com/office/drawing/2014/main" id="{F8E7517E-CED6-0EB5-2356-7CD1D5B17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511" y="3314084"/>
            <a:ext cx="646384" cy="323192"/>
          </a:xfrm>
          <a:prstGeom prst="rect">
            <a:avLst/>
          </a:prstGeom>
        </p:spPr>
      </p:pic>
      <p:pic>
        <p:nvPicPr>
          <p:cNvPr id="1026" name="Picture 2" descr="Flag of Kosovo | Colors, Meaning &amp; History | Britannica">
            <a:extLst>
              <a:ext uri="{FF2B5EF4-FFF2-40B4-BE49-F238E27FC236}">
                <a16:creationId xmlns:a16="http://schemas.microsoft.com/office/drawing/2014/main" id="{4A6F0AAC-3FC9-FB03-6A97-EE5C9A7A7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790" y="5950469"/>
            <a:ext cx="675185" cy="4506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flag with a cross with Great Britain in the background&#10;&#10;Description automatically generated">
            <a:extLst>
              <a:ext uri="{FF2B5EF4-FFF2-40B4-BE49-F238E27FC236}">
                <a16:creationId xmlns:a16="http://schemas.microsoft.com/office/drawing/2014/main" id="{C06B8F64-F24B-02F6-A476-7ACDE3DCE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5536" y="3314084"/>
            <a:ext cx="602347" cy="301174"/>
          </a:xfrm>
          <a:prstGeom prst="rect">
            <a:avLst/>
          </a:prstGeom>
        </p:spPr>
      </p:pic>
      <p:pic>
        <p:nvPicPr>
          <p:cNvPr id="22" name="Picture 21" descr="A green and black flag with a red stripe and a bird&#10;&#10;Description automatically generated">
            <a:extLst>
              <a:ext uri="{FF2B5EF4-FFF2-40B4-BE49-F238E27FC236}">
                <a16:creationId xmlns:a16="http://schemas.microsoft.com/office/drawing/2014/main" id="{B4AFE1D7-4064-23E8-4E98-590583960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5154" y="6050334"/>
            <a:ext cx="675184" cy="450123"/>
          </a:xfrm>
          <a:prstGeom prst="rect">
            <a:avLst/>
          </a:prstGeom>
        </p:spPr>
      </p:pic>
      <p:pic>
        <p:nvPicPr>
          <p:cNvPr id="4" name="Picture 3" descr="A person wearing glasses and a black jacket&#10;&#10;Description automatically generated">
            <a:extLst>
              <a:ext uri="{FF2B5EF4-FFF2-40B4-BE49-F238E27FC236}">
                <a16:creationId xmlns:a16="http://schemas.microsoft.com/office/drawing/2014/main" id="{E392345C-BEBE-775C-1EC5-149C5183A787}"/>
              </a:ext>
            </a:extLst>
          </p:cNvPr>
          <p:cNvPicPr>
            <a:picLocks noChangeAspect="1"/>
          </p:cNvPicPr>
          <p:nvPr/>
        </p:nvPicPr>
        <p:blipFill rotWithShape="1">
          <a:blip r:embed="rId6">
            <a:extLst>
              <a:ext uri="{28A0092B-C50C-407E-A947-70E740481C1C}">
                <a14:useLocalDpi xmlns:a14="http://schemas.microsoft.com/office/drawing/2010/main" val="0"/>
              </a:ext>
            </a:extLst>
          </a:blip>
          <a:srcRect l="7281" t="11110" r="14809" b="30440"/>
          <a:stretch/>
        </p:blipFill>
        <p:spPr>
          <a:xfrm>
            <a:off x="10410453" y="1207041"/>
            <a:ext cx="1266433" cy="1266433"/>
          </a:xfrm>
          <a:prstGeom prst="rect">
            <a:avLst/>
          </a:prstGeom>
        </p:spPr>
      </p:pic>
      <p:pic>
        <p:nvPicPr>
          <p:cNvPr id="6" name="Picture 5" descr="A person in a suit&#10;&#10;Description automatically generated">
            <a:extLst>
              <a:ext uri="{FF2B5EF4-FFF2-40B4-BE49-F238E27FC236}">
                <a16:creationId xmlns:a16="http://schemas.microsoft.com/office/drawing/2014/main" id="{B963FE07-6F0A-A5E0-D36E-E80F201B3A69}"/>
              </a:ext>
            </a:extLst>
          </p:cNvPr>
          <p:cNvPicPr>
            <a:picLocks noChangeAspect="1"/>
          </p:cNvPicPr>
          <p:nvPr/>
        </p:nvPicPr>
        <p:blipFill rotWithShape="1">
          <a:blip r:embed="rId7">
            <a:extLst>
              <a:ext uri="{28A0092B-C50C-407E-A947-70E740481C1C}">
                <a14:useLocalDpi xmlns:a14="http://schemas.microsoft.com/office/drawing/2010/main" val="0"/>
              </a:ext>
            </a:extLst>
          </a:blip>
          <a:srcRect l="12519" t="8893" r="5267" b="8893"/>
          <a:stretch/>
        </p:blipFill>
        <p:spPr>
          <a:xfrm>
            <a:off x="8143414" y="3945413"/>
            <a:ext cx="1266433" cy="1266433"/>
          </a:xfrm>
          <a:prstGeom prst="rect">
            <a:avLst/>
          </a:prstGeom>
        </p:spPr>
      </p:pic>
      <p:pic>
        <p:nvPicPr>
          <p:cNvPr id="7" name="Picture 6" descr="A person with long black hair and hoop earrings&#10;&#10;Description automatically generated">
            <a:extLst>
              <a:ext uri="{FF2B5EF4-FFF2-40B4-BE49-F238E27FC236}">
                <a16:creationId xmlns:a16="http://schemas.microsoft.com/office/drawing/2014/main" id="{F9A2DEA8-8ACB-8CCD-9375-C72CD6503306}"/>
              </a:ext>
            </a:extLst>
          </p:cNvPr>
          <p:cNvPicPr>
            <a:picLocks noChangeAspect="1"/>
          </p:cNvPicPr>
          <p:nvPr/>
        </p:nvPicPr>
        <p:blipFill rotWithShape="1">
          <a:blip r:embed="rId8">
            <a:extLst>
              <a:ext uri="{28A0092B-C50C-407E-A947-70E740481C1C}">
                <a14:useLocalDpi xmlns:a14="http://schemas.microsoft.com/office/drawing/2010/main" val="0"/>
              </a:ext>
            </a:extLst>
          </a:blip>
          <a:srcRect l="2669" r="2669"/>
          <a:stretch/>
        </p:blipFill>
        <p:spPr>
          <a:xfrm>
            <a:off x="10410453" y="3945413"/>
            <a:ext cx="1277522" cy="1277522"/>
          </a:xfrm>
          <a:prstGeom prst="rect">
            <a:avLst/>
          </a:prstGeom>
        </p:spPr>
      </p:pic>
      <p:pic>
        <p:nvPicPr>
          <p:cNvPr id="10" name="Picture 9" descr="A close-up of a person smiling&#10;&#10;Description automatically generated">
            <a:extLst>
              <a:ext uri="{FF2B5EF4-FFF2-40B4-BE49-F238E27FC236}">
                <a16:creationId xmlns:a16="http://schemas.microsoft.com/office/drawing/2014/main" id="{7E0244B0-453A-2DC2-95B4-78768AB3FFED}"/>
              </a:ext>
            </a:extLst>
          </p:cNvPr>
          <p:cNvPicPr>
            <a:picLocks noChangeAspect="1"/>
          </p:cNvPicPr>
          <p:nvPr/>
        </p:nvPicPr>
        <p:blipFill rotWithShape="1">
          <a:blip r:embed="rId9">
            <a:extLst>
              <a:ext uri="{28A0092B-C50C-407E-A947-70E740481C1C}">
                <a14:useLocalDpi xmlns:a14="http://schemas.microsoft.com/office/drawing/2010/main" val="0"/>
              </a:ext>
            </a:extLst>
          </a:blip>
          <a:srcRect l="1031" t="6139" r="-1031" b="27195"/>
          <a:stretch/>
        </p:blipFill>
        <p:spPr>
          <a:xfrm>
            <a:off x="8143414" y="1207041"/>
            <a:ext cx="1266433" cy="1266433"/>
          </a:xfrm>
          <a:prstGeom prst="rect">
            <a:avLst/>
          </a:prstGeom>
        </p:spPr>
      </p:pic>
      <p:sp>
        <p:nvSpPr>
          <p:cNvPr id="13" name="Content Placeholder 2">
            <a:extLst>
              <a:ext uri="{FF2B5EF4-FFF2-40B4-BE49-F238E27FC236}">
                <a16:creationId xmlns:a16="http://schemas.microsoft.com/office/drawing/2014/main" id="{BCEB2836-DFB0-EBF7-92D8-5EFCFEDCF274}"/>
              </a:ext>
            </a:extLst>
          </p:cNvPr>
          <p:cNvSpPr txBox="1">
            <a:spLocks/>
          </p:cNvSpPr>
          <p:nvPr/>
        </p:nvSpPr>
        <p:spPr>
          <a:xfrm>
            <a:off x="8018035" y="2512628"/>
            <a:ext cx="1516610" cy="803889"/>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Chelsea Hayward</a:t>
            </a:r>
          </a:p>
          <a:p>
            <a:pPr marL="0" indent="0" algn="ctr">
              <a:lnSpc>
                <a:spcPct val="100000"/>
              </a:lnSpc>
              <a:buNone/>
            </a:pPr>
            <a:r>
              <a:rPr lang="en-US" sz="900" i="1" dirty="0"/>
              <a:t>(she/her)</a:t>
            </a:r>
          </a:p>
          <a:p>
            <a:pPr marL="0" indent="0" algn="ctr">
              <a:lnSpc>
                <a:spcPct val="100000"/>
              </a:lnSpc>
              <a:buNone/>
            </a:pPr>
            <a:r>
              <a:rPr lang="en-US" sz="900" i="1" dirty="0"/>
              <a:t>Australia YWP Chapter</a:t>
            </a:r>
            <a:endParaRPr lang="en-GB" sz="1100" dirty="0"/>
          </a:p>
        </p:txBody>
      </p:sp>
      <p:sp>
        <p:nvSpPr>
          <p:cNvPr id="14" name="Content Placeholder 2">
            <a:extLst>
              <a:ext uri="{FF2B5EF4-FFF2-40B4-BE49-F238E27FC236}">
                <a16:creationId xmlns:a16="http://schemas.microsoft.com/office/drawing/2014/main" id="{3EE810BC-C353-17E3-D30F-A018E3BF1F58}"/>
              </a:ext>
            </a:extLst>
          </p:cNvPr>
          <p:cNvSpPr txBox="1">
            <a:spLocks/>
          </p:cNvSpPr>
          <p:nvPr/>
        </p:nvSpPr>
        <p:spPr>
          <a:xfrm>
            <a:off x="10257742" y="2510195"/>
            <a:ext cx="1516610" cy="803889"/>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Natalie Lamb</a:t>
            </a:r>
          </a:p>
          <a:p>
            <a:pPr marL="0" indent="0" algn="ctr">
              <a:lnSpc>
                <a:spcPct val="100000"/>
              </a:lnSpc>
              <a:buNone/>
            </a:pPr>
            <a:r>
              <a:rPr lang="en-US" sz="900" i="1" dirty="0"/>
              <a:t>(she/her)</a:t>
            </a:r>
          </a:p>
          <a:p>
            <a:pPr marL="0" indent="0" algn="ctr">
              <a:lnSpc>
                <a:spcPct val="100000"/>
              </a:lnSpc>
              <a:buNone/>
            </a:pPr>
            <a:r>
              <a:rPr lang="en-US" sz="900" i="1" dirty="0"/>
              <a:t>UK YWP Chapter</a:t>
            </a:r>
            <a:endParaRPr lang="en-GB" sz="1100" dirty="0"/>
          </a:p>
        </p:txBody>
      </p:sp>
      <p:sp>
        <p:nvSpPr>
          <p:cNvPr id="19" name="Content Placeholder 2">
            <a:extLst>
              <a:ext uri="{FF2B5EF4-FFF2-40B4-BE49-F238E27FC236}">
                <a16:creationId xmlns:a16="http://schemas.microsoft.com/office/drawing/2014/main" id="{DAA4010E-BE57-F187-5EFA-BBA645A84EEA}"/>
              </a:ext>
            </a:extLst>
          </p:cNvPr>
          <p:cNvSpPr txBox="1">
            <a:spLocks/>
          </p:cNvSpPr>
          <p:nvPr/>
        </p:nvSpPr>
        <p:spPr>
          <a:xfrm>
            <a:off x="8058664" y="5187930"/>
            <a:ext cx="1516610" cy="803889"/>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Albert </a:t>
            </a:r>
            <a:r>
              <a:rPr lang="en-US" sz="1100" dirty="0" err="1"/>
              <a:t>Salltakaj</a:t>
            </a:r>
            <a:endParaRPr lang="en-US" sz="1100" dirty="0"/>
          </a:p>
          <a:p>
            <a:pPr marL="0" indent="0" algn="ctr">
              <a:lnSpc>
                <a:spcPct val="100000"/>
              </a:lnSpc>
              <a:buNone/>
            </a:pPr>
            <a:r>
              <a:rPr lang="en-US" sz="900" i="1" dirty="0"/>
              <a:t>(he/him)</a:t>
            </a:r>
          </a:p>
          <a:p>
            <a:pPr marL="0" indent="0" algn="ctr">
              <a:lnSpc>
                <a:spcPct val="100000"/>
              </a:lnSpc>
              <a:buNone/>
            </a:pPr>
            <a:r>
              <a:rPr lang="en-US" sz="900" i="1" dirty="0"/>
              <a:t>Kosovo YWP Chapter</a:t>
            </a:r>
            <a:endParaRPr lang="en-GB" sz="1100" dirty="0"/>
          </a:p>
        </p:txBody>
      </p:sp>
      <p:sp>
        <p:nvSpPr>
          <p:cNvPr id="21" name="Content Placeholder 2">
            <a:extLst>
              <a:ext uri="{FF2B5EF4-FFF2-40B4-BE49-F238E27FC236}">
                <a16:creationId xmlns:a16="http://schemas.microsoft.com/office/drawing/2014/main" id="{22CED1ED-4A84-229D-F579-BCFA510E066D}"/>
              </a:ext>
            </a:extLst>
          </p:cNvPr>
          <p:cNvSpPr txBox="1">
            <a:spLocks/>
          </p:cNvSpPr>
          <p:nvPr/>
        </p:nvSpPr>
        <p:spPr>
          <a:xfrm>
            <a:off x="10364441" y="5222935"/>
            <a:ext cx="1516610" cy="768883"/>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100" dirty="0"/>
              <a:t>Natasha Mumba</a:t>
            </a:r>
          </a:p>
          <a:p>
            <a:pPr marL="0" indent="0" algn="ctr">
              <a:lnSpc>
                <a:spcPct val="100000"/>
              </a:lnSpc>
              <a:buNone/>
            </a:pPr>
            <a:r>
              <a:rPr lang="en-US" sz="900" i="1" dirty="0"/>
              <a:t>(she/her)</a:t>
            </a:r>
          </a:p>
          <a:p>
            <a:pPr marL="0" indent="0" algn="ctr">
              <a:lnSpc>
                <a:spcPct val="100000"/>
              </a:lnSpc>
              <a:buNone/>
            </a:pPr>
            <a:r>
              <a:rPr lang="en-US" sz="900" i="1" dirty="0"/>
              <a:t>Zambia YWP Chapter</a:t>
            </a:r>
            <a:endParaRPr lang="en-GB" sz="1100" dirty="0"/>
          </a:p>
        </p:txBody>
      </p:sp>
    </p:spTree>
    <p:extLst>
      <p:ext uri="{BB962C8B-B14F-4D97-AF65-F5344CB8AC3E}">
        <p14:creationId xmlns:p14="http://schemas.microsoft.com/office/powerpoint/2010/main" val="1290053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45353" y="1155420"/>
            <a:ext cx="3826293" cy="4994397"/>
          </a:xfrm>
        </p:spPr>
        <p:txBody>
          <a:bodyPr>
            <a:normAutofit/>
          </a:bodyPr>
          <a:lstStyle/>
          <a:p>
            <a:pPr algn="just">
              <a:lnSpc>
                <a:spcPct val="120000"/>
              </a:lnSpc>
            </a:pPr>
            <a:r>
              <a:rPr lang="en-US" dirty="0"/>
              <a:t>2024 Elections</a:t>
            </a:r>
          </a:p>
          <a:p>
            <a:pPr algn="just">
              <a:lnSpc>
                <a:spcPct val="130000"/>
              </a:lnSpc>
            </a:pPr>
            <a:r>
              <a:rPr lang="en-US" dirty="0"/>
              <a:t>Candidates</a:t>
            </a:r>
          </a:p>
          <a:p>
            <a:pPr lvl="1" algn="just">
              <a:lnSpc>
                <a:spcPct val="130000"/>
              </a:lnSpc>
            </a:pPr>
            <a:r>
              <a:rPr lang="en-US" dirty="0"/>
              <a:t>Secretary</a:t>
            </a:r>
          </a:p>
          <a:p>
            <a:pPr algn="just">
              <a:lnSpc>
                <a:spcPct val="120000"/>
              </a:lnSpc>
            </a:pPr>
            <a:endParaRPr lang="en-GB" dirty="0"/>
          </a:p>
        </p:txBody>
      </p:sp>
      <p:sp>
        <p:nvSpPr>
          <p:cNvPr id="9" name="Content Placeholder 2">
            <a:extLst>
              <a:ext uri="{FF2B5EF4-FFF2-40B4-BE49-F238E27FC236}">
                <a16:creationId xmlns:a16="http://schemas.microsoft.com/office/drawing/2014/main" id="{C47FE620-395D-F28C-79FC-8004568D7CC3}"/>
              </a:ext>
            </a:extLst>
          </p:cNvPr>
          <p:cNvSpPr txBox="1">
            <a:spLocks/>
          </p:cNvSpPr>
          <p:nvPr/>
        </p:nvSpPr>
        <p:spPr>
          <a:xfrm>
            <a:off x="3254808" y="4569097"/>
            <a:ext cx="2336826" cy="820615"/>
          </a:xfrm>
          <a:prstGeom prst="rect">
            <a:avLst/>
          </a:prstGeom>
        </p:spPr>
        <p:txBody>
          <a:bodyPr vert="horz" lIns="91440" tIns="45720" rIns="91440" bIns="45720" rtlCol="0">
            <a:normAutofit fontScale="92500" lnSpcReduction="2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dirty="0"/>
              <a:t>Claudia Prehn</a:t>
            </a:r>
          </a:p>
          <a:p>
            <a:pPr marL="0" indent="0" algn="ctr">
              <a:lnSpc>
                <a:spcPct val="100000"/>
              </a:lnSpc>
              <a:buNone/>
            </a:pPr>
            <a:r>
              <a:rPr lang="en-US" sz="1200" i="1" dirty="0"/>
              <a:t>(she/her)</a:t>
            </a:r>
          </a:p>
          <a:p>
            <a:pPr marL="0" indent="0" algn="ctr">
              <a:lnSpc>
                <a:spcPct val="100000"/>
              </a:lnSpc>
              <a:buNone/>
            </a:pPr>
            <a:r>
              <a:rPr lang="en-US" sz="1200" i="1" dirty="0"/>
              <a:t>Ecuador YWP Chapter</a:t>
            </a:r>
          </a:p>
          <a:p>
            <a:pPr algn="just">
              <a:lnSpc>
                <a:spcPct val="120000"/>
              </a:lnSpc>
            </a:pPr>
            <a:endParaRPr lang="en-GB" dirty="0"/>
          </a:p>
        </p:txBody>
      </p:sp>
      <p:sp>
        <p:nvSpPr>
          <p:cNvPr id="10" name="Content Placeholder 2">
            <a:extLst>
              <a:ext uri="{FF2B5EF4-FFF2-40B4-BE49-F238E27FC236}">
                <a16:creationId xmlns:a16="http://schemas.microsoft.com/office/drawing/2014/main" id="{2F01C754-40D7-6FE1-2446-F88535E7E89F}"/>
              </a:ext>
            </a:extLst>
          </p:cNvPr>
          <p:cNvSpPr txBox="1">
            <a:spLocks/>
          </p:cNvSpPr>
          <p:nvPr/>
        </p:nvSpPr>
        <p:spPr>
          <a:xfrm>
            <a:off x="6984251" y="4548131"/>
            <a:ext cx="2336826" cy="820615"/>
          </a:xfrm>
          <a:prstGeom prst="rect">
            <a:avLst/>
          </a:prstGeom>
        </p:spPr>
        <p:txBody>
          <a:bodyPr vert="horz" lIns="91440" tIns="45720" rIns="91440" bIns="45720" rtlCol="0">
            <a:normAutofit fontScale="92500" lnSpcReduction="2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dirty="0"/>
              <a:t>Xorse Doe-Bansah</a:t>
            </a:r>
          </a:p>
          <a:p>
            <a:pPr marL="0" indent="0" algn="ctr">
              <a:lnSpc>
                <a:spcPct val="100000"/>
              </a:lnSpc>
              <a:buNone/>
            </a:pPr>
            <a:r>
              <a:rPr lang="en-US" sz="1200" i="1" dirty="0"/>
              <a:t>(he/him)</a:t>
            </a:r>
          </a:p>
          <a:p>
            <a:pPr marL="0" indent="0" algn="ctr">
              <a:lnSpc>
                <a:spcPct val="100000"/>
              </a:lnSpc>
              <a:buNone/>
            </a:pPr>
            <a:r>
              <a:rPr lang="en-US" sz="1200" i="1" dirty="0"/>
              <a:t>Ghana YWP Chapter</a:t>
            </a:r>
          </a:p>
          <a:p>
            <a:pPr algn="just">
              <a:lnSpc>
                <a:spcPct val="120000"/>
              </a:lnSpc>
            </a:pPr>
            <a:endParaRPr lang="en-GB" dirty="0"/>
          </a:p>
        </p:txBody>
      </p:sp>
      <p:pic>
        <p:nvPicPr>
          <p:cNvPr id="7" name="Picture 6" descr="A person with long curly hair&#10;&#10;Description automatically generated">
            <a:extLst>
              <a:ext uri="{FF2B5EF4-FFF2-40B4-BE49-F238E27FC236}">
                <a16:creationId xmlns:a16="http://schemas.microsoft.com/office/drawing/2014/main" id="{F5964AB7-DA3F-F66F-4551-F8F616D34A06}"/>
              </a:ext>
            </a:extLst>
          </p:cNvPr>
          <p:cNvPicPr>
            <a:picLocks noChangeAspect="1"/>
          </p:cNvPicPr>
          <p:nvPr/>
        </p:nvPicPr>
        <p:blipFill rotWithShape="1">
          <a:blip r:embed="rId2">
            <a:extLst>
              <a:ext uri="{28A0092B-C50C-407E-A947-70E740481C1C}">
                <a14:useLocalDpi xmlns:a14="http://schemas.microsoft.com/office/drawing/2010/main" val="0"/>
              </a:ext>
            </a:extLst>
          </a:blip>
          <a:srcRect t="2419" b="2419"/>
          <a:stretch/>
        </p:blipFill>
        <p:spPr>
          <a:xfrm>
            <a:off x="3406519" y="2357767"/>
            <a:ext cx="2138027" cy="2138027"/>
          </a:xfrm>
          <a:prstGeom prst="rect">
            <a:avLst/>
          </a:prstGeom>
        </p:spPr>
      </p:pic>
      <p:pic>
        <p:nvPicPr>
          <p:cNvPr id="5" name="Picture 4" descr="A person in a suit&#10;&#10;Description automatically generated">
            <a:extLst>
              <a:ext uri="{FF2B5EF4-FFF2-40B4-BE49-F238E27FC236}">
                <a16:creationId xmlns:a16="http://schemas.microsoft.com/office/drawing/2014/main" id="{2596FE53-2779-C75D-8F7E-A51888279738}"/>
              </a:ext>
            </a:extLst>
          </p:cNvPr>
          <p:cNvPicPr>
            <a:picLocks noChangeAspect="1"/>
          </p:cNvPicPr>
          <p:nvPr/>
        </p:nvPicPr>
        <p:blipFill rotWithShape="1">
          <a:blip r:embed="rId3">
            <a:extLst>
              <a:ext uri="{28A0092B-C50C-407E-A947-70E740481C1C}">
                <a14:useLocalDpi xmlns:a14="http://schemas.microsoft.com/office/drawing/2010/main" val="0"/>
              </a:ext>
            </a:extLst>
          </a:blip>
          <a:srcRect l="20384" t="11105" r="15286" b="37447"/>
          <a:stretch/>
        </p:blipFill>
        <p:spPr>
          <a:xfrm>
            <a:off x="7083650" y="2357766"/>
            <a:ext cx="2138028" cy="2138028"/>
          </a:xfrm>
          <a:prstGeom prst="rect">
            <a:avLst/>
          </a:prstGeom>
        </p:spPr>
      </p:pic>
      <p:pic>
        <p:nvPicPr>
          <p:cNvPr id="11" name="Picture 10" descr="A flag with a black star&#10;&#10;Description automatically generated">
            <a:extLst>
              <a:ext uri="{FF2B5EF4-FFF2-40B4-BE49-F238E27FC236}">
                <a16:creationId xmlns:a16="http://schemas.microsoft.com/office/drawing/2014/main" id="{31D2FEF5-172F-F28F-EB99-3FBF1E82F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8839" y="5449406"/>
            <a:ext cx="887649" cy="593238"/>
          </a:xfrm>
          <a:prstGeom prst="rect">
            <a:avLst/>
          </a:prstGeom>
        </p:spPr>
      </p:pic>
      <p:pic>
        <p:nvPicPr>
          <p:cNvPr id="15" name="Picture 14" descr="A flag with a bird on it&#10;&#10;Description automatically generated">
            <a:extLst>
              <a:ext uri="{FF2B5EF4-FFF2-40B4-BE49-F238E27FC236}">
                <a16:creationId xmlns:a16="http://schemas.microsoft.com/office/drawing/2014/main" id="{4D97A241-10F2-7745-D11E-9D5A98B81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291" y="5449405"/>
            <a:ext cx="889859" cy="593239"/>
          </a:xfrm>
          <a:prstGeom prst="rect">
            <a:avLst/>
          </a:prstGeom>
        </p:spPr>
      </p:pic>
    </p:spTree>
    <p:extLst>
      <p:ext uri="{BB962C8B-B14F-4D97-AF65-F5344CB8AC3E}">
        <p14:creationId xmlns:p14="http://schemas.microsoft.com/office/powerpoint/2010/main" val="722437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ABD9-B5E4-76CE-9600-558A0C4B0228}"/>
              </a:ext>
            </a:extLst>
          </p:cNvPr>
          <p:cNvSpPr>
            <a:spLocks noGrp="1"/>
          </p:cNvSpPr>
          <p:nvPr>
            <p:ph type="title"/>
          </p:nvPr>
        </p:nvSpPr>
        <p:spPr/>
        <p:txBody>
          <a:bodyPr/>
          <a:lstStyle/>
          <a:p>
            <a:r>
              <a:rPr lang="en-US" dirty="0"/>
              <a:t>House rules</a:t>
            </a:r>
            <a:endParaRPr lang="en-GB" dirty="0"/>
          </a:p>
        </p:txBody>
      </p:sp>
      <p:sp>
        <p:nvSpPr>
          <p:cNvPr id="3" name="Content Placeholder 2">
            <a:extLst>
              <a:ext uri="{FF2B5EF4-FFF2-40B4-BE49-F238E27FC236}">
                <a16:creationId xmlns:a16="http://schemas.microsoft.com/office/drawing/2014/main" id="{10808D7A-763B-B67D-498E-3CE525D684AF}"/>
              </a:ext>
            </a:extLst>
          </p:cNvPr>
          <p:cNvSpPr>
            <a:spLocks noGrp="1"/>
          </p:cNvSpPr>
          <p:nvPr>
            <p:ph idx="1"/>
          </p:nvPr>
        </p:nvSpPr>
        <p:spPr>
          <a:xfrm>
            <a:off x="609584" y="1338141"/>
            <a:ext cx="5063247" cy="4994397"/>
          </a:xfrm>
        </p:spPr>
        <p:txBody>
          <a:bodyPr/>
          <a:lstStyle/>
          <a:p>
            <a:pPr algn="just"/>
            <a:r>
              <a:rPr lang="en-US" sz="3200" dirty="0">
                <a:solidFill>
                  <a:srgbClr val="14325A"/>
                </a:solidFill>
                <a:latin typeface="Arial" panose="020B0604020202020204" pitchFamily="34" charset="0"/>
                <a:cs typeface="Arial" panose="020B0604020202020204" pitchFamily="34" charset="0"/>
              </a:rPr>
              <a:t>Be polite</a:t>
            </a:r>
          </a:p>
          <a:p>
            <a:pPr algn="just"/>
            <a:r>
              <a:rPr lang="en-US" sz="3200" dirty="0">
                <a:solidFill>
                  <a:srgbClr val="14325A"/>
                </a:solidFill>
                <a:latin typeface="Arial" panose="020B0604020202020204" pitchFamily="34" charset="0"/>
                <a:cs typeface="Arial" panose="020B0604020202020204" pitchFamily="34" charset="0"/>
              </a:rPr>
              <a:t>Be respectful</a:t>
            </a:r>
          </a:p>
          <a:p>
            <a:pPr algn="just"/>
            <a:r>
              <a:rPr lang="en-US" sz="3200" dirty="0">
                <a:solidFill>
                  <a:srgbClr val="14325A"/>
                </a:solidFill>
                <a:latin typeface="Arial" panose="020B0604020202020204" pitchFamily="34" charset="0"/>
                <a:cs typeface="Arial" panose="020B0604020202020204" pitchFamily="34" charset="0"/>
              </a:rPr>
              <a:t>Be present</a:t>
            </a:r>
          </a:p>
          <a:p>
            <a:pPr algn="just"/>
            <a:r>
              <a:rPr lang="en-US" sz="3200" dirty="0">
                <a:solidFill>
                  <a:srgbClr val="14325A"/>
                </a:solidFill>
                <a:latin typeface="Arial" panose="020B0604020202020204" pitchFamily="34" charset="0"/>
                <a:cs typeface="Arial" panose="020B0604020202020204" pitchFamily="34" charset="0"/>
              </a:rPr>
              <a:t>Engage fully</a:t>
            </a:r>
          </a:p>
          <a:p>
            <a:pPr algn="just"/>
            <a:r>
              <a:rPr lang="en-US" sz="3200" dirty="0">
                <a:solidFill>
                  <a:srgbClr val="14325A"/>
                </a:solidFill>
                <a:latin typeface="Arial" panose="020B0604020202020204" pitchFamily="34" charset="0"/>
                <a:cs typeface="Arial" panose="020B0604020202020204" pitchFamily="34" charset="0"/>
              </a:rPr>
              <a:t>Ask for clarification</a:t>
            </a:r>
          </a:p>
          <a:p>
            <a:pPr algn="just"/>
            <a:r>
              <a:rPr lang="en-US" sz="3200" dirty="0">
                <a:solidFill>
                  <a:srgbClr val="14325A"/>
                </a:solidFill>
                <a:latin typeface="Arial" panose="020B0604020202020204" pitchFamily="34" charset="0"/>
                <a:cs typeface="Arial" panose="020B0604020202020204" pitchFamily="34" charset="0"/>
              </a:rPr>
              <a:t>No discrimination</a:t>
            </a:r>
          </a:p>
          <a:p>
            <a:pPr algn="just"/>
            <a:endParaRPr lang="en-US" dirty="0">
              <a:solidFill>
                <a:srgbClr val="14325A"/>
              </a:solidFill>
              <a:latin typeface="Arial" panose="020B0604020202020204" pitchFamily="34" charset="0"/>
              <a:cs typeface="Arial" panose="020B0604020202020204" pitchFamily="34" charset="0"/>
            </a:endParaRPr>
          </a:p>
        </p:txBody>
      </p:sp>
      <p:sp>
        <p:nvSpPr>
          <p:cNvPr id="8" name="Freeform 2">
            <a:extLst>
              <a:ext uri="{FF2B5EF4-FFF2-40B4-BE49-F238E27FC236}">
                <a16:creationId xmlns:a16="http://schemas.microsoft.com/office/drawing/2014/main" id="{341484AA-8842-46BB-3207-5A31FBCF7370}"/>
              </a:ext>
            </a:extLst>
          </p:cNvPr>
          <p:cNvSpPr/>
          <p:nvPr/>
        </p:nvSpPr>
        <p:spPr>
          <a:xfrm>
            <a:off x="4856085" y="2796466"/>
            <a:ext cx="7021498" cy="4061534"/>
          </a:xfrm>
          <a:custGeom>
            <a:avLst/>
            <a:gdLst/>
            <a:ahLst/>
            <a:cxnLst/>
            <a:rect l="l" t="t" r="r" b="b"/>
            <a:pathLst>
              <a:path w="18288000" h="8375871">
                <a:moveTo>
                  <a:pt x="0" y="0"/>
                </a:moveTo>
                <a:lnTo>
                  <a:pt x="18288000" y="0"/>
                </a:lnTo>
                <a:lnTo>
                  <a:pt x="18288000" y="8375871"/>
                </a:lnTo>
                <a:lnTo>
                  <a:pt x="0" y="8375871"/>
                </a:lnTo>
                <a:lnTo>
                  <a:pt x="0" y="0"/>
                </a:lnTo>
                <a:close/>
              </a:path>
            </a:pathLst>
          </a:custGeom>
          <a:blipFill>
            <a:blip r:embed="rId2"/>
            <a:stretch>
              <a:fillRect b="-14629"/>
            </a:stretch>
          </a:blipFill>
        </p:spPr>
        <p:txBody>
          <a:bodyPr/>
          <a:lstStyle/>
          <a:p>
            <a:endParaRPr lang="en-GB"/>
          </a:p>
        </p:txBody>
      </p:sp>
    </p:spTree>
    <p:extLst>
      <p:ext uri="{BB962C8B-B14F-4D97-AF65-F5344CB8AC3E}">
        <p14:creationId xmlns:p14="http://schemas.microsoft.com/office/powerpoint/2010/main" val="777369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45353" y="1155420"/>
            <a:ext cx="7859455" cy="4994397"/>
          </a:xfrm>
        </p:spPr>
        <p:txBody>
          <a:bodyPr>
            <a:normAutofit fontScale="92500" lnSpcReduction="10000"/>
          </a:bodyPr>
          <a:lstStyle/>
          <a:p>
            <a:pPr algn="just">
              <a:lnSpc>
                <a:spcPct val="120000"/>
              </a:lnSpc>
            </a:pPr>
            <a:r>
              <a:rPr lang="en-US" dirty="0"/>
              <a:t>2024 Elections</a:t>
            </a:r>
          </a:p>
          <a:p>
            <a:pPr algn="just">
              <a:lnSpc>
                <a:spcPct val="130000"/>
              </a:lnSpc>
            </a:pPr>
            <a:r>
              <a:rPr lang="en-US" dirty="0"/>
              <a:t>Candidates</a:t>
            </a:r>
          </a:p>
          <a:p>
            <a:pPr lvl="1" algn="just">
              <a:lnSpc>
                <a:spcPct val="130000"/>
              </a:lnSpc>
            </a:pPr>
            <a:r>
              <a:rPr lang="en-US" dirty="0"/>
              <a:t>Secretary</a:t>
            </a: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The role of the secretary is crucial for the effective dissemination of information and operation of the Steering Committee, what innovations and strategies will you introduce to ensure the clear and timely sharing of information and reception of feedback to achieve optimum productivity?</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What is your vision of the role of Secretary of the IWA YWPs management committee? What made you to be interested in this role?</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What topics may be the most interesting for young professionals to engage in in the next two years?</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CA" sz="1800" kern="100" dirty="0">
                <a:effectLst/>
                <a:latin typeface="Arial" panose="020B0604020202020204" pitchFamily="34" charset="0"/>
                <a:ea typeface="Times New Roman" panose="02020603050405020304" pitchFamily="18" charset="0"/>
                <a:cs typeface="Times New Roman" panose="02020603050405020304" pitchFamily="18" charset="0"/>
              </a:rPr>
              <a:t>How can the IWA YWP Steering Committee best communicate with the whole YWP community? Any approaches to advice?</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mj-lt"/>
              <a:buAutoNum type="alphaLcPeriod"/>
            </a:pPr>
            <a:r>
              <a:rPr lang="en-US" sz="1800" kern="100" dirty="0">
                <a:effectLst/>
                <a:latin typeface="Arial" panose="020B0604020202020204" pitchFamily="34" charset="0"/>
                <a:ea typeface="DengXian" panose="02010600030101010101" pitchFamily="2" charset="-122"/>
                <a:cs typeface="Times New Roman" panose="02020603050405020304" pitchFamily="18" charset="0"/>
              </a:rPr>
              <a:t>How do you plan to ensure effective communication and collaboration among committee members to achieve the goals of the IWA YWP Steering Committee, and the IWA Strategic Plan?</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1" algn="just">
              <a:lnSpc>
                <a:spcPct val="130000"/>
              </a:lnSpc>
            </a:pPr>
            <a:endParaRPr lang="en-US" dirty="0"/>
          </a:p>
          <a:p>
            <a:pPr algn="just">
              <a:lnSpc>
                <a:spcPct val="120000"/>
              </a:lnSpc>
            </a:pPr>
            <a:endParaRPr lang="en-GB" dirty="0"/>
          </a:p>
        </p:txBody>
      </p:sp>
      <p:sp>
        <p:nvSpPr>
          <p:cNvPr id="9" name="Content Placeholder 2">
            <a:extLst>
              <a:ext uri="{FF2B5EF4-FFF2-40B4-BE49-F238E27FC236}">
                <a16:creationId xmlns:a16="http://schemas.microsoft.com/office/drawing/2014/main" id="{C47FE620-395D-F28C-79FC-8004568D7CC3}"/>
              </a:ext>
            </a:extLst>
          </p:cNvPr>
          <p:cNvSpPr txBox="1">
            <a:spLocks/>
          </p:cNvSpPr>
          <p:nvPr/>
        </p:nvSpPr>
        <p:spPr>
          <a:xfrm>
            <a:off x="9141483" y="2613991"/>
            <a:ext cx="2336826" cy="743885"/>
          </a:xfrm>
          <a:prstGeom prst="rect">
            <a:avLst/>
          </a:prstGeom>
        </p:spPr>
        <p:txBody>
          <a:bodyPr vert="horz" lIns="91440" tIns="45720" rIns="91440" bIns="45720" rtlCol="0">
            <a:normAutofit fontScale="92500" lnSpcReduction="1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200" dirty="0"/>
              <a:t>Claudia Prehn</a:t>
            </a:r>
          </a:p>
          <a:p>
            <a:pPr marL="0" indent="0" algn="ctr">
              <a:lnSpc>
                <a:spcPct val="100000"/>
              </a:lnSpc>
              <a:buNone/>
            </a:pPr>
            <a:r>
              <a:rPr lang="en-US" sz="1000" i="1" dirty="0"/>
              <a:t>(she/her)</a:t>
            </a:r>
          </a:p>
          <a:p>
            <a:pPr marL="0" indent="0" algn="ctr">
              <a:lnSpc>
                <a:spcPct val="100000"/>
              </a:lnSpc>
              <a:buNone/>
            </a:pPr>
            <a:r>
              <a:rPr lang="en-US" sz="1000" i="1" dirty="0"/>
              <a:t>Ecuador YWP Chapter</a:t>
            </a:r>
            <a:endParaRPr lang="en-GB" sz="1200" dirty="0"/>
          </a:p>
        </p:txBody>
      </p:sp>
      <p:sp>
        <p:nvSpPr>
          <p:cNvPr id="10" name="Content Placeholder 2">
            <a:extLst>
              <a:ext uri="{FF2B5EF4-FFF2-40B4-BE49-F238E27FC236}">
                <a16:creationId xmlns:a16="http://schemas.microsoft.com/office/drawing/2014/main" id="{2F01C754-40D7-6FE1-2446-F88535E7E89F}"/>
              </a:ext>
            </a:extLst>
          </p:cNvPr>
          <p:cNvSpPr txBox="1">
            <a:spLocks/>
          </p:cNvSpPr>
          <p:nvPr/>
        </p:nvSpPr>
        <p:spPr>
          <a:xfrm>
            <a:off x="9141483" y="5277346"/>
            <a:ext cx="2336826" cy="743885"/>
          </a:xfrm>
          <a:prstGeom prst="rect">
            <a:avLst/>
          </a:prstGeom>
        </p:spPr>
        <p:txBody>
          <a:bodyPr vert="horz" lIns="91440" tIns="45720" rIns="91440" bIns="45720" rtlCol="0">
            <a:normAutofit fontScale="92500" lnSpcReduction="10000"/>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sz="1200" dirty="0"/>
              <a:t>Xorse Doe-Bansah</a:t>
            </a:r>
          </a:p>
          <a:p>
            <a:pPr marL="0" indent="0" algn="ctr">
              <a:lnSpc>
                <a:spcPct val="100000"/>
              </a:lnSpc>
              <a:buNone/>
            </a:pPr>
            <a:r>
              <a:rPr lang="en-US" sz="1000" i="1" dirty="0"/>
              <a:t>(he/him)</a:t>
            </a:r>
          </a:p>
          <a:p>
            <a:pPr marL="0" indent="0" algn="ctr">
              <a:lnSpc>
                <a:spcPct val="100000"/>
              </a:lnSpc>
              <a:buNone/>
            </a:pPr>
            <a:r>
              <a:rPr lang="en-US" sz="1000" i="1" dirty="0"/>
              <a:t>Ghana YWP Chapter</a:t>
            </a:r>
          </a:p>
          <a:p>
            <a:pPr algn="just">
              <a:lnSpc>
                <a:spcPct val="120000"/>
              </a:lnSpc>
            </a:pPr>
            <a:endParaRPr lang="en-GB" sz="1200" dirty="0"/>
          </a:p>
        </p:txBody>
      </p:sp>
      <p:pic>
        <p:nvPicPr>
          <p:cNvPr id="7" name="Picture 6" descr="A person with long curly hair&#10;&#10;Description automatically generated">
            <a:extLst>
              <a:ext uri="{FF2B5EF4-FFF2-40B4-BE49-F238E27FC236}">
                <a16:creationId xmlns:a16="http://schemas.microsoft.com/office/drawing/2014/main" id="{F5964AB7-DA3F-F66F-4551-F8F616D34A06}"/>
              </a:ext>
            </a:extLst>
          </p:cNvPr>
          <p:cNvPicPr>
            <a:picLocks noChangeAspect="1"/>
          </p:cNvPicPr>
          <p:nvPr/>
        </p:nvPicPr>
        <p:blipFill rotWithShape="1">
          <a:blip r:embed="rId2">
            <a:extLst>
              <a:ext uri="{28A0092B-C50C-407E-A947-70E740481C1C}">
                <a14:useLocalDpi xmlns:a14="http://schemas.microsoft.com/office/drawing/2010/main" val="0"/>
              </a:ext>
            </a:extLst>
          </a:blip>
          <a:srcRect t="2419" b="2419"/>
          <a:stretch/>
        </p:blipFill>
        <p:spPr>
          <a:xfrm>
            <a:off x="9637889" y="1215422"/>
            <a:ext cx="1344014" cy="1344014"/>
          </a:xfrm>
          <a:prstGeom prst="rect">
            <a:avLst/>
          </a:prstGeom>
        </p:spPr>
      </p:pic>
      <p:pic>
        <p:nvPicPr>
          <p:cNvPr id="5" name="Picture 4" descr="A person in a suit&#10;&#10;Description automatically generated">
            <a:extLst>
              <a:ext uri="{FF2B5EF4-FFF2-40B4-BE49-F238E27FC236}">
                <a16:creationId xmlns:a16="http://schemas.microsoft.com/office/drawing/2014/main" id="{2596FE53-2779-C75D-8F7E-A51888279738}"/>
              </a:ext>
            </a:extLst>
          </p:cNvPr>
          <p:cNvPicPr>
            <a:picLocks noChangeAspect="1"/>
          </p:cNvPicPr>
          <p:nvPr/>
        </p:nvPicPr>
        <p:blipFill rotWithShape="1">
          <a:blip r:embed="rId3">
            <a:extLst>
              <a:ext uri="{28A0092B-C50C-407E-A947-70E740481C1C}">
                <a14:useLocalDpi xmlns:a14="http://schemas.microsoft.com/office/drawing/2010/main" val="0"/>
              </a:ext>
            </a:extLst>
          </a:blip>
          <a:srcRect l="20384" t="11105" r="15286" b="37447"/>
          <a:stretch/>
        </p:blipFill>
        <p:spPr>
          <a:xfrm>
            <a:off x="9637889" y="3838229"/>
            <a:ext cx="1344014" cy="1344014"/>
          </a:xfrm>
          <a:prstGeom prst="rect">
            <a:avLst/>
          </a:prstGeom>
        </p:spPr>
      </p:pic>
      <p:pic>
        <p:nvPicPr>
          <p:cNvPr id="11" name="Picture 10" descr="A flag with a black star&#10;&#10;Description automatically generated">
            <a:extLst>
              <a:ext uri="{FF2B5EF4-FFF2-40B4-BE49-F238E27FC236}">
                <a16:creationId xmlns:a16="http://schemas.microsoft.com/office/drawing/2014/main" id="{31D2FEF5-172F-F28F-EB99-3FBF1E82F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8198" y="6090082"/>
            <a:ext cx="589627" cy="394063"/>
          </a:xfrm>
          <a:prstGeom prst="rect">
            <a:avLst/>
          </a:prstGeom>
        </p:spPr>
      </p:pic>
      <p:pic>
        <p:nvPicPr>
          <p:cNvPr id="15" name="Picture 14" descr="A flag with a bird on it&#10;&#10;Description automatically generated">
            <a:extLst>
              <a:ext uri="{FF2B5EF4-FFF2-40B4-BE49-F238E27FC236}">
                <a16:creationId xmlns:a16="http://schemas.microsoft.com/office/drawing/2014/main" id="{4D97A241-10F2-7745-D11E-9D5A98B81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2778" y="3385728"/>
            <a:ext cx="594235" cy="396156"/>
          </a:xfrm>
          <a:prstGeom prst="rect">
            <a:avLst/>
          </a:prstGeom>
        </p:spPr>
      </p:pic>
    </p:spTree>
    <p:extLst>
      <p:ext uri="{BB962C8B-B14F-4D97-AF65-F5344CB8AC3E}">
        <p14:creationId xmlns:p14="http://schemas.microsoft.com/office/powerpoint/2010/main" val="4214338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amp;A Images – Browse 170,933 Stock Photos, Vectors, and Video | Adobe Stock">
            <a:extLst>
              <a:ext uri="{FF2B5EF4-FFF2-40B4-BE49-F238E27FC236}">
                <a16:creationId xmlns:a16="http://schemas.microsoft.com/office/drawing/2014/main" id="{EBE73623-6DB4-16DC-5AD6-A63BFEB4380B}"/>
              </a:ext>
            </a:extLst>
          </p:cNvPr>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15639" b="156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E020A7B-DBEF-0B5B-7530-00BF9CA3AD63}"/>
              </a:ext>
            </a:extLst>
          </p:cNvPr>
          <p:cNvSpPr>
            <a:spLocks noGrp="1"/>
          </p:cNvSpPr>
          <p:nvPr>
            <p:ph type="ctrTitle"/>
          </p:nvPr>
        </p:nvSpPr>
        <p:spPr/>
        <p:txBody>
          <a:bodyPr/>
          <a:lstStyle/>
          <a:p>
            <a:r>
              <a:rPr lang="en-US" dirty="0"/>
              <a:t>Q&amp;A</a:t>
            </a:r>
            <a:endParaRPr lang="en-GB" dirty="0"/>
          </a:p>
        </p:txBody>
      </p:sp>
      <p:sp>
        <p:nvSpPr>
          <p:cNvPr id="4" name="Subtitle 3">
            <a:extLst>
              <a:ext uri="{FF2B5EF4-FFF2-40B4-BE49-F238E27FC236}">
                <a16:creationId xmlns:a16="http://schemas.microsoft.com/office/drawing/2014/main" id="{122F01B9-8AA6-7FA3-F69E-CE51C7EA03AE}"/>
              </a:ext>
            </a:extLst>
          </p:cNvPr>
          <p:cNvSpPr>
            <a:spLocks noGrp="1"/>
          </p:cNvSpPr>
          <p:nvPr>
            <p:ph type="subTitle" idx="1"/>
          </p:nvPr>
        </p:nvSpPr>
        <p:spPr/>
        <p:txBody>
          <a:bodyPr/>
          <a:lstStyle/>
          <a:p>
            <a:r>
              <a:rPr lang="en-US" dirty="0"/>
              <a:t>Post questions in the chat or feel free to raise your hands and open your mic</a:t>
            </a:r>
            <a:endParaRPr lang="en-GB" dirty="0"/>
          </a:p>
        </p:txBody>
      </p:sp>
    </p:spTree>
    <p:extLst>
      <p:ext uri="{BB962C8B-B14F-4D97-AF65-F5344CB8AC3E}">
        <p14:creationId xmlns:p14="http://schemas.microsoft.com/office/powerpoint/2010/main" val="4108120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460" y="1368379"/>
            <a:ext cx="4512833" cy="4956355"/>
          </a:xfrm>
        </p:spPr>
        <p:txBody>
          <a:bodyPr vert="horz" lIns="91440" tIns="45720" rIns="91440" bIns="45720" rtlCol="0" anchor="t">
            <a:normAutofit/>
          </a:bodyPr>
          <a:lstStyle/>
          <a:p>
            <a:pPr marL="203200" indent="-203200" algn="just">
              <a:lnSpc>
                <a:spcPct val="130000"/>
              </a:lnSpc>
            </a:pPr>
            <a:r>
              <a:rPr lang="nl-NL" sz="2000" dirty="0" err="1">
                <a:cs typeface="Arial"/>
              </a:rPr>
              <a:t>Emerging</a:t>
            </a:r>
            <a:r>
              <a:rPr lang="nl-NL" sz="2000" dirty="0">
                <a:cs typeface="Arial"/>
              </a:rPr>
              <a:t> Water Leaders Forum</a:t>
            </a:r>
          </a:p>
          <a:p>
            <a:pPr marL="203200" indent="-203200" algn="just">
              <a:lnSpc>
                <a:spcPct val="130000"/>
              </a:lnSpc>
            </a:pPr>
            <a:r>
              <a:rPr lang="nl-NL" sz="2000" dirty="0">
                <a:cs typeface="Arial"/>
              </a:rPr>
              <a:t>YWP </a:t>
            </a:r>
            <a:r>
              <a:rPr lang="nl-NL" sz="2000" dirty="0" err="1">
                <a:cs typeface="Arial"/>
              </a:rPr>
              <a:t>dinner</a:t>
            </a:r>
            <a:r>
              <a:rPr lang="nl-NL" sz="2000" dirty="0">
                <a:cs typeface="Arial"/>
              </a:rPr>
              <a:t>/</a:t>
            </a:r>
            <a:r>
              <a:rPr lang="nl-NL" sz="2000" dirty="0" err="1">
                <a:cs typeface="Arial"/>
              </a:rPr>
              <a:t>reception</a:t>
            </a:r>
            <a:endParaRPr lang="nl-NL" sz="2000" dirty="0">
              <a:cs typeface="Arial"/>
            </a:endParaRPr>
          </a:p>
          <a:p>
            <a:pPr marL="203200" indent="-203200" algn="just">
              <a:lnSpc>
                <a:spcPct val="130000"/>
              </a:lnSpc>
            </a:pPr>
            <a:r>
              <a:rPr lang="nl-NL" sz="2000" dirty="0">
                <a:cs typeface="Arial"/>
              </a:rPr>
              <a:t>IWA YWP Steering </a:t>
            </a:r>
            <a:r>
              <a:rPr lang="nl-NL" sz="2000" dirty="0" err="1">
                <a:cs typeface="Arial"/>
              </a:rPr>
              <a:t>Committee</a:t>
            </a:r>
            <a:r>
              <a:rPr lang="nl-NL" sz="2000" dirty="0">
                <a:cs typeface="Arial"/>
              </a:rPr>
              <a:t> </a:t>
            </a:r>
          </a:p>
          <a:p>
            <a:pPr marL="0" indent="0" algn="just">
              <a:lnSpc>
                <a:spcPct val="130000"/>
              </a:lnSpc>
              <a:buNone/>
            </a:pPr>
            <a:r>
              <a:rPr lang="nl-NL" sz="2000" dirty="0">
                <a:cs typeface="Arial"/>
              </a:rPr>
              <a:t>in-person meeting</a:t>
            </a:r>
            <a:endParaRPr lang="nl-NL" dirty="0">
              <a:cs typeface="Arial"/>
            </a:endParaRPr>
          </a:p>
          <a:p>
            <a:pPr marL="203200" indent="-203200" algn="just">
              <a:lnSpc>
                <a:spcPct val="130000"/>
              </a:lnSpc>
            </a:pPr>
            <a:r>
              <a:rPr lang="nl-NL" sz="2000" dirty="0">
                <a:cs typeface="Arial"/>
              </a:rPr>
              <a:t>IWA YWP Chapter of </a:t>
            </a:r>
            <a:r>
              <a:rPr lang="nl-NL" sz="2000" dirty="0" err="1">
                <a:cs typeface="Arial"/>
              </a:rPr>
              <a:t>the</a:t>
            </a:r>
            <a:r>
              <a:rPr lang="nl-NL" sz="2000" dirty="0">
                <a:cs typeface="Arial"/>
              </a:rPr>
              <a:t> </a:t>
            </a:r>
            <a:r>
              <a:rPr lang="nl-NL" sz="2000" dirty="0" err="1">
                <a:cs typeface="Arial"/>
              </a:rPr>
              <a:t>Year</a:t>
            </a:r>
            <a:endParaRPr lang="nl-NL" sz="2000" dirty="0">
              <a:cs typeface="Arial"/>
            </a:endParaRPr>
          </a:p>
          <a:p>
            <a:pPr marL="203200" indent="-203200" algn="just">
              <a:lnSpc>
                <a:spcPct val="130000"/>
              </a:lnSpc>
            </a:pPr>
            <a:r>
              <a:rPr lang="nl-NL" sz="2000" dirty="0">
                <a:cs typeface="Arial"/>
              </a:rPr>
              <a:t>IWA YWP Award</a:t>
            </a:r>
          </a:p>
          <a:p>
            <a:pPr marL="203200" indent="-203200" algn="just">
              <a:lnSpc>
                <a:spcPct val="130000"/>
              </a:lnSpc>
            </a:pPr>
            <a:r>
              <a:rPr lang="nl-NL" sz="2000" dirty="0" err="1">
                <a:cs typeface="Arial"/>
              </a:rPr>
              <a:t>Chairs</a:t>
            </a:r>
            <a:r>
              <a:rPr lang="nl-NL" sz="2000" dirty="0">
                <a:cs typeface="Arial"/>
              </a:rPr>
              <a:t> and Rapporteurs </a:t>
            </a:r>
            <a:r>
              <a:rPr lang="nl-NL" sz="2000" dirty="0" err="1">
                <a:cs typeface="Arial"/>
              </a:rPr>
              <a:t>during</a:t>
            </a:r>
            <a:r>
              <a:rPr lang="nl-NL" sz="2000" dirty="0">
                <a:cs typeface="Arial"/>
              </a:rPr>
              <a:t> </a:t>
            </a:r>
            <a:r>
              <a:rPr lang="nl-NL" sz="2000" dirty="0" err="1">
                <a:cs typeface="Arial"/>
              </a:rPr>
              <a:t>sessions</a:t>
            </a:r>
            <a:endParaRPr lang="nl-NL" sz="2000" dirty="0">
              <a:cs typeface="Arial"/>
            </a:endParaRPr>
          </a:p>
          <a:p>
            <a:pPr marL="203200" indent="-203200" algn="just">
              <a:lnSpc>
                <a:spcPct val="130000"/>
              </a:lnSpc>
            </a:pPr>
            <a:r>
              <a:rPr lang="nl-NL" sz="2000" dirty="0" err="1">
                <a:cs typeface="Arial"/>
              </a:rPr>
              <a:t>Keynote</a:t>
            </a:r>
            <a:r>
              <a:rPr lang="nl-NL" sz="2000" dirty="0">
                <a:cs typeface="Arial"/>
              </a:rPr>
              <a:t> Speakers</a:t>
            </a:r>
            <a:endParaRPr lang="nl-NL" sz="1400" dirty="0">
              <a:cs typeface="Arial"/>
            </a:endParaRPr>
          </a:p>
          <a:p>
            <a:pPr marL="0" indent="0">
              <a:buNone/>
            </a:pPr>
            <a:endParaRPr lang="nl-NL" sz="1100" b="1" dirty="0"/>
          </a:p>
        </p:txBody>
      </p:sp>
      <p:sp>
        <p:nvSpPr>
          <p:cNvPr id="9" name="Title 8">
            <a:extLst>
              <a:ext uri="{FF2B5EF4-FFF2-40B4-BE49-F238E27FC236}">
                <a16:creationId xmlns:a16="http://schemas.microsoft.com/office/drawing/2014/main" id="{0BC8DEEE-97CC-6147-8AAE-3AD7CF6CBB9B}"/>
              </a:ext>
            </a:extLst>
          </p:cNvPr>
          <p:cNvSpPr>
            <a:spLocks noGrp="1"/>
          </p:cNvSpPr>
          <p:nvPr>
            <p:ph type="title"/>
          </p:nvPr>
        </p:nvSpPr>
        <p:spPr>
          <a:xfrm>
            <a:off x="506492" y="346835"/>
            <a:ext cx="6820062" cy="820615"/>
          </a:xfrm>
        </p:spPr>
        <p:txBody>
          <a:bodyPr>
            <a:noAutofit/>
          </a:bodyPr>
          <a:lstStyle/>
          <a:p>
            <a:r>
              <a:rPr lang="en-US" sz="2400" dirty="0"/>
              <a:t>YWP </a:t>
            </a:r>
            <a:r>
              <a:rPr lang="nl-NL" sz="2400" dirty="0"/>
              <a:t>Engagement </a:t>
            </a:r>
            <a:r>
              <a:rPr lang="nl-NL" sz="2400" dirty="0" err="1"/>
              <a:t>during</a:t>
            </a:r>
            <a:r>
              <a:rPr lang="nl-NL" sz="2400" dirty="0"/>
              <a:t> </a:t>
            </a:r>
            <a:br>
              <a:rPr lang="nl-NL" sz="2400" dirty="0"/>
            </a:br>
            <a:r>
              <a:rPr lang="nl-NL" sz="2400" dirty="0"/>
              <a:t>IWA World Water Congress</a:t>
            </a:r>
            <a:endParaRPr lang="en-GB" sz="2400" dirty="0"/>
          </a:p>
        </p:txBody>
      </p:sp>
      <p:pic>
        <p:nvPicPr>
          <p:cNvPr id="4" name="Picture 3" descr="A group of people with text and images&#10;&#10;Description automatically generated">
            <a:extLst>
              <a:ext uri="{FF2B5EF4-FFF2-40B4-BE49-F238E27FC236}">
                <a16:creationId xmlns:a16="http://schemas.microsoft.com/office/drawing/2014/main" id="{53B5A5CE-325E-BBDC-6C2B-16FF056E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041" y="1368379"/>
            <a:ext cx="4876799" cy="4876799"/>
          </a:xfrm>
          <a:prstGeom prst="rect">
            <a:avLst/>
          </a:prstGeom>
        </p:spPr>
      </p:pic>
    </p:spTree>
    <p:extLst>
      <p:ext uri="{BB962C8B-B14F-4D97-AF65-F5344CB8AC3E}">
        <p14:creationId xmlns:p14="http://schemas.microsoft.com/office/powerpoint/2010/main" val="727193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8D712DA-A044-B3B9-AA92-B746D8A4F7FC}"/>
              </a:ext>
            </a:extLst>
          </p:cNvPr>
          <p:cNvSpPr/>
          <p:nvPr/>
        </p:nvSpPr>
        <p:spPr>
          <a:xfrm>
            <a:off x="0" y="-63374"/>
            <a:ext cx="12192000" cy="6921374"/>
          </a:xfrm>
          <a:custGeom>
            <a:avLst/>
            <a:gdLst/>
            <a:ahLst/>
            <a:cxnLst/>
            <a:rect l="l" t="t" r="r" b="b"/>
            <a:pathLst>
              <a:path w="20885569" h="10287000">
                <a:moveTo>
                  <a:pt x="0" y="0"/>
                </a:moveTo>
                <a:lnTo>
                  <a:pt x="20885569" y="0"/>
                </a:lnTo>
                <a:lnTo>
                  <a:pt x="20885569" y="10287000"/>
                </a:lnTo>
                <a:lnTo>
                  <a:pt x="0" y="10287000"/>
                </a:lnTo>
                <a:lnTo>
                  <a:pt x="0" y="0"/>
                </a:lnTo>
                <a:close/>
              </a:path>
            </a:pathLst>
          </a:custGeom>
          <a:blipFill>
            <a:blip r:embed="rId2"/>
            <a:srcRect/>
            <a:stretch>
              <a:fillRect l="-5088" t="916" r="-11208"/>
            </a:stretch>
          </a:blipFill>
        </p:spPr>
        <p:txBody>
          <a:bodyPr/>
          <a:lstStyle/>
          <a:p>
            <a:endParaRPr lang="en-GB"/>
          </a:p>
        </p:txBody>
      </p:sp>
    </p:spTree>
    <p:extLst>
      <p:ext uri="{BB962C8B-B14F-4D97-AF65-F5344CB8AC3E}">
        <p14:creationId xmlns:p14="http://schemas.microsoft.com/office/powerpoint/2010/main" val="267075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2" descr="Image result for network icon"/>
          <p:cNvSpPr>
            <a:spLocks noChangeAspect="1" noChangeArrowheads="1"/>
          </p:cNvSpPr>
          <p:nvPr/>
        </p:nvSpPr>
        <p:spPr bwMode="auto">
          <a:xfrm>
            <a:off x="361176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a:solidFill>
                <a:srgbClr val="414646"/>
              </a:solidFill>
              <a:latin typeface="Calibri"/>
            </a:endParaRPr>
          </a:p>
        </p:txBody>
      </p:sp>
      <p:sp>
        <p:nvSpPr>
          <p:cNvPr id="15" name="Subtitle 2">
            <a:extLst>
              <a:ext uri="{FF2B5EF4-FFF2-40B4-BE49-F238E27FC236}">
                <a16:creationId xmlns:a16="http://schemas.microsoft.com/office/drawing/2014/main" id="{168CB527-379E-4BAF-ACFB-5B6273088707}"/>
              </a:ext>
            </a:extLst>
          </p:cNvPr>
          <p:cNvSpPr txBox="1">
            <a:spLocks/>
          </p:cNvSpPr>
          <p:nvPr/>
        </p:nvSpPr>
        <p:spPr>
          <a:xfrm>
            <a:off x="3818267" y="5969734"/>
            <a:ext cx="4343616" cy="333375"/>
          </a:xfrm>
          <a:prstGeom prst="rect">
            <a:avLst/>
          </a:prstGeom>
        </p:spPr>
        <p:txBody>
          <a:bodyPr vert="horz" lIns="68580" tIns="34290" rIns="68580" bIns="34290" rtlCol="0">
            <a:noAutofit/>
          </a:bodyPr>
          <a:lstStyle>
            <a:lvl1pPr marL="271456" indent="-271456" algn="l" defTabSz="457189" rtl="0" eaLnBrk="1" latinLnBrk="0" hangingPunct="1">
              <a:lnSpc>
                <a:spcPct val="110000"/>
              </a:lnSpc>
              <a:spcBef>
                <a:spcPts val="1176"/>
              </a:spcBef>
              <a:buClr>
                <a:schemeClr val="accent1"/>
              </a:buClr>
              <a:buFont typeface="Wingdings" charset="2"/>
              <a:buChar char="§"/>
              <a:defRPr sz="2200" kern="1200">
                <a:solidFill>
                  <a:schemeClr val="tx1"/>
                </a:solidFill>
                <a:latin typeface="Arial"/>
                <a:ea typeface="+mn-ea"/>
                <a:cs typeface="+mn-cs"/>
              </a:defRPr>
            </a:lvl1pPr>
            <a:lvl2pPr marL="536561" indent="-273044" algn="l" defTabSz="457189" rtl="0" eaLnBrk="1" latinLnBrk="0" hangingPunct="1">
              <a:lnSpc>
                <a:spcPct val="110000"/>
              </a:lnSpc>
              <a:spcBef>
                <a:spcPct val="20000"/>
              </a:spcBef>
              <a:buClr>
                <a:schemeClr val="accent1"/>
              </a:buClr>
              <a:buFont typeface="Symbol" charset="2"/>
              <a:buChar char="-"/>
              <a:defRPr sz="1800" kern="1200">
                <a:solidFill>
                  <a:schemeClr val="tx1"/>
                </a:solidFill>
                <a:latin typeface="Arial"/>
                <a:ea typeface="+mn-ea"/>
                <a:cs typeface="+mn-cs"/>
              </a:defRPr>
            </a:lvl2pPr>
            <a:lvl3pPr marL="811193" indent="-274632" algn="l" defTabSz="457189" rtl="0" eaLnBrk="1" latinLnBrk="0" hangingPunct="1">
              <a:lnSpc>
                <a:spcPct val="110000"/>
              </a:lnSpc>
              <a:spcBef>
                <a:spcPct val="20000"/>
              </a:spcBef>
              <a:buClr>
                <a:schemeClr val="accent1"/>
              </a:buClr>
              <a:buFont typeface="Wingdings" charset="2"/>
              <a:buChar char="§"/>
              <a:tabLst/>
              <a:defRPr sz="1600" kern="1200">
                <a:solidFill>
                  <a:schemeClr val="tx1"/>
                </a:solidFill>
                <a:latin typeface="Arial"/>
                <a:ea typeface="+mn-ea"/>
                <a:cs typeface="+mn-cs"/>
              </a:defRPr>
            </a:lvl3pPr>
            <a:lvl4pPr marL="1074712" indent="-263519" algn="l" defTabSz="457189" rtl="0" eaLnBrk="1" latinLnBrk="0" hangingPunct="1">
              <a:lnSpc>
                <a:spcPct val="110000"/>
              </a:lnSpc>
              <a:spcBef>
                <a:spcPct val="20000"/>
              </a:spcBef>
              <a:buClr>
                <a:schemeClr val="accent1"/>
              </a:buClr>
              <a:buFont typeface="Symbol" charset="2"/>
              <a:buChar char="-"/>
              <a:defRPr sz="1600" kern="1200">
                <a:solidFill>
                  <a:schemeClr val="tx1"/>
                </a:solidFill>
                <a:latin typeface="Arial"/>
                <a:ea typeface="+mn-ea"/>
                <a:cs typeface="+mn-cs"/>
              </a:defRPr>
            </a:lvl4pPr>
            <a:lvl5pPr marL="1347754" indent="-273044" algn="l" defTabSz="457189" rtl="0" eaLnBrk="1" latinLnBrk="0" hangingPunct="1">
              <a:lnSpc>
                <a:spcPct val="110000"/>
              </a:lnSpc>
              <a:spcBef>
                <a:spcPct val="20000"/>
              </a:spcBef>
              <a:buClr>
                <a:schemeClr val="accent1"/>
              </a:buClr>
              <a:buFont typeface="Wingdings" charset="2"/>
              <a:buChar char="§"/>
              <a:defRPr sz="1600" kern="1200">
                <a:solidFill>
                  <a:schemeClr val="tx1"/>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nl-NL" sz="1800" dirty="0"/>
              <a:t>Learn more at </a:t>
            </a:r>
            <a:r>
              <a:rPr lang="nl-NL" sz="1800" dirty="0">
                <a:hlinkClick r:id="rId3"/>
              </a:rPr>
              <a:t>https://iwa-network.org/</a:t>
            </a:r>
            <a:endParaRPr lang="nl-NL" sz="1800" dirty="0"/>
          </a:p>
        </p:txBody>
      </p:sp>
      <p:pic>
        <p:nvPicPr>
          <p:cNvPr id="17" name="Picture 16" descr="A close up of words&#10;&#10;Description automatically generated">
            <a:extLst>
              <a:ext uri="{FF2B5EF4-FFF2-40B4-BE49-F238E27FC236}">
                <a16:creationId xmlns:a16="http://schemas.microsoft.com/office/drawing/2014/main" id="{656B13F4-FEDC-46D4-9565-439A9F2E9F14}"/>
              </a:ext>
            </a:extLst>
          </p:cNvPr>
          <p:cNvPicPr>
            <a:picLocks noChangeAspect="1"/>
          </p:cNvPicPr>
          <p:nvPr/>
        </p:nvPicPr>
        <p:blipFill rotWithShape="1">
          <a:blip r:embed="rId4"/>
          <a:srcRect l="12502" r="14079"/>
          <a:stretch/>
        </p:blipFill>
        <p:spPr>
          <a:xfrm>
            <a:off x="2502184" y="625279"/>
            <a:ext cx="6975782" cy="5344455"/>
          </a:xfrm>
          <a:prstGeom prst="rect">
            <a:avLst/>
          </a:prstGeom>
        </p:spPr>
      </p:pic>
      <p:pic>
        <p:nvPicPr>
          <p:cNvPr id="3" name="Picture 2">
            <a:extLst>
              <a:ext uri="{FF2B5EF4-FFF2-40B4-BE49-F238E27FC236}">
                <a16:creationId xmlns:a16="http://schemas.microsoft.com/office/drawing/2014/main" id="{757E5F29-B4C7-49BD-B666-8D5E591DCF88}"/>
              </a:ext>
            </a:extLst>
          </p:cNvPr>
          <p:cNvPicPr>
            <a:picLocks noChangeAspect="1"/>
          </p:cNvPicPr>
          <p:nvPr/>
        </p:nvPicPr>
        <p:blipFill>
          <a:blip r:embed="rId5"/>
          <a:stretch>
            <a:fillRect/>
          </a:stretch>
        </p:blipFill>
        <p:spPr>
          <a:xfrm>
            <a:off x="9165437" y="4998129"/>
            <a:ext cx="1234594" cy="1234594"/>
          </a:xfrm>
          <a:prstGeom prst="rect">
            <a:avLst/>
          </a:prstGeom>
        </p:spPr>
      </p:pic>
    </p:spTree>
    <p:extLst>
      <p:ext uri="{BB962C8B-B14F-4D97-AF65-F5344CB8AC3E}">
        <p14:creationId xmlns:p14="http://schemas.microsoft.com/office/powerpoint/2010/main" val="179628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ABD9-B5E4-76CE-9600-558A0C4B0228}"/>
              </a:ext>
            </a:extLst>
          </p:cNvPr>
          <p:cNvSpPr>
            <a:spLocks noGrp="1"/>
          </p:cNvSpPr>
          <p:nvPr>
            <p:ph type="title"/>
          </p:nvPr>
        </p:nvSpPr>
        <p:spPr/>
        <p:txBody>
          <a:bodyPr/>
          <a:lstStyle/>
          <a:p>
            <a:r>
              <a:rPr lang="en-US" dirty="0"/>
              <a:t>Event information</a:t>
            </a:r>
            <a:endParaRPr lang="en-GB" dirty="0"/>
          </a:p>
        </p:txBody>
      </p:sp>
      <p:sp>
        <p:nvSpPr>
          <p:cNvPr id="3" name="Content Placeholder 2">
            <a:extLst>
              <a:ext uri="{FF2B5EF4-FFF2-40B4-BE49-F238E27FC236}">
                <a16:creationId xmlns:a16="http://schemas.microsoft.com/office/drawing/2014/main" id="{10808D7A-763B-B67D-498E-3CE525D684AF}"/>
              </a:ext>
            </a:extLst>
          </p:cNvPr>
          <p:cNvSpPr>
            <a:spLocks noGrp="1"/>
          </p:cNvSpPr>
          <p:nvPr>
            <p:ph idx="1"/>
          </p:nvPr>
        </p:nvSpPr>
        <p:spPr>
          <a:xfrm>
            <a:off x="609584" y="1338141"/>
            <a:ext cx="5063247" cy="4994397"/>
          </a:xfrm>
        </p:spPr>
        <p:txBody>
          <a:bodyPr/>
          <a:lstStyle/>
          <a:p>
            <a:pPr algn="just"/>
            <a:r>
              <a:rPr lang="en-US" dirty="0">
                <a:solidFill>
                  <a:srgbClr val="14325A"/>
                </a:solidFill>
                <a:latin typeface="Arial" panose="020B0604020202020204" pitchFamily="34" charset="0"/>
                <a:cs typeface="Arial" panose="020B0604020202020204" pitchFamily="34" charset="0"/>
              </a:rPr>
              <a:t>This event will be </a:t>
            </a:r>
            <a:r>
              <a:rPr lang="en-US" b="1" dirty="0">
                <a:solidFill>
                  <a:srgbClr val="14325A"/>
                </a:solidFill>
                <a:latin typeface="Arial" panose="020B0604020202020204" pitchFamily="34" charset="0"/>
                <a:cs typeface="Arial" panose="020B0604020202020204" pitchFamily="34" charset="0"/>
              </a:rPr>
              <a:t>recorded and made available “on-demand” </a:t>
            </a:r>
            <a:r>
              <a:rPr lang="en-US" dirty="0">
                <a:solidFill>
                  <a:srgbClr val="14325A"/>
                </a:solidFill>
                <a:latin typeface="Arial" panose="020B0604020202020204" pitchFamily="34" charset="0"/>
                <a:cs typeface="Arial" panose="020B0604020202020204" pitchFamily="34" charset="0"/>
              </a:rPr>
              <a:t>on the IWA Connect Plus, with presentation slides, and other relevant information</a:t>
            </a:r>
          </a:p>
          <a:p>
            <a:pPr algn="just"/>
            <a:r>
              <a:rPr lang="en-US" dirty="0">
                <a:solidFill>
                  <a:srgbClr val="14325A"/>
                </a:solidFill>
                <a:latin typeface="Arial" panose="020B0604020202020204" pitchFamily="34" charset="0"/>
                <a:cs typeface="Arial" panose="020B0604020202020204" pitchFamily="34" charset="0"/>
              </a:rPr>
              <a:t>Post questions using the chat function and feel free to introduce yourselves briefly to one another! Also, it is okay to share your social media</a:t>
            </a:r>
          </a:p>
          <a:p>
            <a:pPr algn="just"/>
            <a:r>
              <a:rPr lang="en-US" dirty="0">
                <a:solidFill>
                  <a:srgbClr val="14325A"/>
                </a:solidFill>
                <a:latin typeface="Arial" panose="020B0604020202020204" pitchFamily="34" charset="0"/>
                <a:cs typeface="Arial" panose="020B0604020202020204" pitchFamily="34" charset="0"/>
              </a:rPr>
              <a:t>Mute/camera in the bottom left corner</a:t>
            </a:r>
          </a:p>
          <a:p>
            <a:pPr algn="just"/>
            <a:r>
              <a:rPr lang="en-US" dirty="0">
                <a:solidFill>
                  <a:srgbClr val="14325A"/>
                </a:solidFill>
                <a:latin typeface="Arial" panose="020B0604020202020204" pitchFamily="34" charset="0"/>
                <a:cs typeface="Arial" panose="020B0604020202020204" pitchFamily="34" charset="0"/>
              </a:rPr>
              <a:t>No need to share screen as slides have been added to this presentation</a:t>
            </a:r>
          </a:p>
          <a:p>
            <a:pPr algn="just"/>
            <a:endParaRPr lang="en-US" dirty="0">
              <a:solidFill>
                <a:srgbClr val="14325A"/>
              </a:solidFill>
              <a:latin typeface="Arial" panose="020B0604020202020204" pitchFamily="34" charset="0"/>
              <a:cs typeface="Arial" panose="020B0604020202020204" pitchFamily="34" charset="0"/>
            </a:endParaRPr>
          </a:p>
        </p:txBody>
      </p:sp>
      <p:sp>
        <p:nvSpPr>
          <p:cNvPr id="5" name="Freeform 2">
            <a:extLst>
              <a:ext uri="{FF2B5EF4-FFF2-40B4-BE49-F238E27FC236}">
                <a16:creationId xmlns:a16="http://schemas.microsoft.com/office/drawing/2014/main" id="{A264FDCA-D60B-0A9C-174D-C6EEDA81BCD3}"/>
              </a:ext>
            </a:extLst>
          </p:cNvPr>
          <p:cNvSpPr/>
          <p:nvPr/>
        </p:nvSpPr>
        <p:spPr>
          <a:xfrm>
            <a:off x="6096000" y="1612490"/>
            <a:ext cx="5655075" cy="3633019"/>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2"/>
            <a:stretch>
              <a:fillRect/>
            </a:stretch>
          </a:blipFill>
        </p:spPr>
        <p:txBody>
          <a:bodyPr/>
          <a:lstStyle/>
          <a:p>
            <a:endParaRPr lang="en-GB"/>
          </a:p>
        </p:txBody>
      </p:sp>
    </p:spTree>
    <p:extLst>
      <p:ext uri="{BB962C8B-B14F-4D97-AF65-F5344CB8AC3E}">
        <p14:creationId xmlns:p14="http://schemas.microsoft.com/office/powerpoint/2010/main" val="9942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ABD9-B5E4-76CE-9600-558A0C4B0228}"/>
              </a:ext>
            </a:extLst>
          </p:cNvPr>
          <p:cNvSpPr>
            <a:spLocks noGrp="1"/>
          </p:cNvSpPr>
          <p:nvPr>
            <p:ph type="title"/>
          </p:nvPr>
        </p:nvSpPr>
        <p:spPr/>
        <p:txBody>
          <a:bodyPr/>
          <a:lstStyle/>
          <a:p>
            <a:r>
              <a:rPr lang="en-US" dirty="0"/>
              <a:t>Host (IWA staff)</a:t>
            </a:r>
            <a:endParaRPr lang="en-GB" dirty="0"/>
          </a:p>
        </p:txBody>
      </p:sp>
      <p:sp>
        <p:nvSpPr>
          <p:cNvPr id="6" name="Content Placeholder 2">
            <a:extLst>
              <a:ext uri="{FF2B5EF4-FFF2-40B4-BE49-F238E27FC236}">
                <a16:creationId xmlns:a16="http://schemas.microsoft.com/office/drawing/2014/main" id="{6C34F89D-4804-1038-C1C5-9122EAF37876}"/>
              </a:ext>
            </a:extLst>
          </p:cNvPr>
          <p:cNvSpPr txBox="1">
            <a:spLocks/>
          </p:cNvSpPr>
          <p:nvPr/>
        </p:nvSpPr>
        <p:spPr>
          <a:xfrm>
            <a:off x="822326" y="4063747"/>
            <a:ext cx="2855632" cy="1068225"/>
          </a:xfrm>
          <a:prstGeom prst="rect">
            <a:avLst/>
          </a:prstGeom>
        </p:spPr>
        <p:txBody>
          <a:bodyPr vert="horz" lIns="91440" tIns="45720" rIns="91440" bIns="45720" rtlCol="0">
            <a:normAutofit/>
          </a:bodyPr>
          <a:lstStyle>
            <a:lvl1pPr marL="203597" indent="-203597" algn="l" defTabSz="342900" rtl="0" eaLnBrk="1" latinLnBrk="0" hangingPunct="1">
              <a:lnSpc>
                <a:spcPct val="110000"/>
              </a:lnSpc>
              <a:spcBef>
                <a:spcPts val="882"/>
              </a:spcBef>
              <a:buClr>
                <a:schemeClr val="accent1"/>
              </a:buClr>
              <a:buFont typeface="Wingdings" charset="2"/>
              <a:buChar char="§"/>
              <a:defRPr sz="1800" kern="1200">
                <a:solidFill>
                  <a:schemeClr val="tx1"/>
                </a:solidFill>
                <a:latin typeface="Arial"/>
                <a:ea typeface="+mn-ea"/>
                <a:cs typeface="+mn-cs"/>
              </a:defRPr>
            </a:lvl1pPr>
            <a:lvl2pPr marL="402431" indent="-204788" algn="l" defTabSz="342900" rtl="0" eaLnBrk="1" latinLnBrk="0" hangingPunct="1">
              <a:lnSpc>
                <a:spcPct val="110000"/>
              </a:lnSpc>
              <a:spcBef>
                <a:spcPct val="20000"/>
              </a:spcBef>
              <a:buClr>
                <a:schemeClr val="accent1"/>
              </a:buClr>
              <a:buFont typeface="Symbol" charset="2"/>
              <a:buChar char="-"/>
              <a:defRPr sz="1500" kern="1200">
                <a:solidFill>
                  <a:schemeClr val="tx1"/>
                </a:solidFill>
                <a:latin typeface="Arial"/>
                <a:ea typeface="+mn-ea"/>
                <a:cs typeface="+mn-cs"/>
              </a:defRPr>
            </a:lvl2pPr>
            <a:lvl3pPr marL="608410" indent="-205979" algn="l" defTabSz="342900" rtl="0" eaLnBrk="1" latinLnBrk="0" hangingPunct="1">
              <a:lnSpc>
                <a:spcPct val="110000"/>
              </a:lnSpc>
              <a:spcBef>
                <a:spcPct val="20000"/>
              </a:spcBef>
              <a:buClr>
                <a:schemeClr val="accent1"/>
              </a:buClr>
              <a:buFont typeface="Wingdings" charset="2"/>
              <a:buChar char="§"/>
              <a:tabLst/>
              <a:defRPr sz="1350" kern="1200">
                <a:solidFill>
                  <a:schemeClr val="tx1"/>
                </a:solidFill>
                <a:latin typeface="Arial"/>
                <a:ea typeface="+mn-ea"/>
                <a:cs typeface="+mn-cs"/>
              </a:defRPr>
            </a:lvl3pPr>
            <a:lvl4pPr marL="806054" indent="-197644" algn="l" defTabSz="342900" rtl="0" eaLnBrk="1" latinLnBrk="0" hangingPunct="1">
              <a:lnSpc>
                <a:spcPct val="110000"/>
              </a:lnSpc>
              <a:spcBef>
                <a:spcPct val="20000"/>
              </a:spcBef>
              <a:buClr>
                <a:schemeClr val="accent1"/>
              </a:buClr>
              <a:buFont typeface="Symbol" charset="2"/>
              <a:buChar char="-"/>
              <a:defRPr sz="1200" kern="1200">
                <a:solidFill>
                  <a:schemeClr val="tx1"/>
                </a:solidFill>
                <a:latin typeface="Arial"/>
                <a:ea typeface="+mn-ea"/>
                <a:cs typeface="+mn-cs"/>
              </a:defRPr>
            </a:lvl4pPr>
            <a:lvl5pPr marL="1010841" indent="-204788" algn="l" defTabSz="342900" rtl="0" eaLnBrk="1" latinLnBrk="0" hangingPunct="1">
              <a:lnSpc>
                <a:spcPct val="110000"/>
              </a:lnSpc>
              <a:spcBef>
                <a:spcPct val="20000"/>
              </a:spcBef>
              <a:buClr>
                <a:schemeClr val="accent1"/>
              </a:buClr>
              <a:buFont typeface="Wingdings" charset="2"/>
              <a:buChar char="§"/>
              <a:defRPr sz="1200" kern="120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100000"/>
              </a:lnSpc>
              <a:buNone/>
            </a:pPr>
            <a:r>
              <a:rPr lang="en-US" dirty="0"/>
              <a:t>Isabela Espindola</a:t>
            </a:r>
          </a:p>
          <a:p>
            <a:pPr marL="0" indent="0" algn="ctr">
              <a:lnSpc>
                <a:spcPct val="100000"/>
              </a:lnSpc>
              <a:buNone/>
            </a:pPr>
            <a:r>
              <a:rPr lang="en-US" sz="1200" i="1" dirty="0"/>
              <a:t>(she/her)</a:t>
            </a:r>
          </a:p>
          <a:p>
            <a:pPr marL="0" indent="0" algn="ctr">
              <a:lnSpc>
                <a:spcPct val="100000"/>
              </a:lnSpc>
              <a:buNone/>
            </a:pPr>
            <a:r>
              <a:rPr lang="en-US" sz="1200" i="1" dirty="0"/>
              <a:t>Senior Officer (YWPs &amp; Regulators)</a:t>
            </a:r>
          </a:p>
        </p:txBody>
      </p:sp>
      <p:pic>
        <p:nvPicPr>
          <p:cNvPr id="9" name="Picture 8" descr="A person smiling at camera&#10;&#10;Description automatically generated">
            <a:extLst>
              <a:ext uri="{FF2B5EF4-FFF2-40B4-BE49-F238E27FC236}">
                <a16:creationId xmlns:a16="http://schemas.microsoft.com/office/drawing/2014/main" id="{A09E0E9C-3CDB-3A0F-0FBF-C0E393B51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26" y="1394473"/>
            <a:ext cx="2855632" cy="2587162"/>
          </a:xfrm>
          <a:prstGeom prst="rect">
            <a:avLst/>
          </a:prstGeom>
        </p:spPr>
      </p:pic>
    </p:spTree>
    <p:extLst>
      <p:ext uri="{BB962C8B-B14F-4D97-AF65-F5344CB8AC3E}">
        <p14:creationId xmlns:p14="http://schemas.microsoft.com/office/powerpoint/2010/main" val="3536022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3A2B-FD85-BA68-CFF9-BDEA84CF37DA}"/>
              </a:ext>
            </a:extLst>
          </p:cNvPr>
          <p:cNvSpPr>
            <a:spLocks noGrp="1"/>
          </p:cNvSpPr>
          <p:nvPr>
            <p:ph type="title"/>
          </p:nvPr>
        </p:nvSpPr>
        <p:spPr/>
        <p:txBody>
          <a:bodyPr/>
          <a:lstStyle/>
          <a:p>
            <a:r>
              <a:rPr lang="en-US" dirty="0"/>
              <a:t>agenda</a:t>
            </a:r>
            <a:endParaRPr lang="en-GB" dirty="0"/>
          </a:p>
        </p:txBody>
      </p:sp>
      <p:sp>
        <p:nvSpPr>
          <p:cNvPr id="3" name="Content Placeholder 2">
            <a:extLst>
              <a:ext uri="{FF2B5EF4-FFF2-40B4-BE49-F238E27FC236}">
                <a16:creationId xmlns:a16="http://schemas.microsoft.com/office/drawing/2014/main" id="{340A1912-3731-734A-8967-321D6C8E02DD}"/>
              </a:ext>
            </a:extLst>
          </p:cNvPr>
          <p:cNvSpPr>
            <a:spLocks noGrp="1"/>
          </p:cNvSpPr>
          <p:nvPr>
            <p:ph idx="1"/>
          </p:nvPr>
        </p:nvSpPr>
        <p:spPr/>
        <p:txBody>
          <a:bodyPr>
            <a:normAutofit fontScale="70000" lnSpcReduction="20000"/>
          </a:bodyPr>
          <a:lstStyle/>
          <a:p>
            <a:r>
              <a:rPr lang="en-US" sz="3200" dirty="0"/>
              <a:t>Opening remarks</a:t>
            </a:r>
          </a:p>
          <a:p>
            <a:r>
              <a:rPr lang="en-US" sz="3200" dirty="0"/>
              <a:t>IWA Young Water Professionals Community</a:t>
            </a:r>
          </a:p>
          <a:p>
            <a:r>
              <a:rPr lang="en-US" sz="3200" dirty="0"/>
              <a:t>IWA Young Water Professionals Steering Committee </a:t>
            </a:r>
          </a:p>
          <a:p>
            <a:pPr lvl="1"/>
            <a:r>
              <a:rPr lang="en-US" sz="2900" dirty="0"/>
              <a:t>Elections</a:t>
            </a:r>
          </a:p>
          <a:p>
            <a:pPr lvl="2"/>
            <a:r>
              <a:rPr lang="en-US" sz="2750" dirty="0"/>
              <a:t>Nominations Committee </a:t>
            </a:r>
          </a:p>
          <a:p>
            <a:pPr lvl="2"/>
            <a:r>
              <a:rPr lang="en-US" sz="2750" dirty="0"/>
              <a:t>Timeline</a:t>
            </a:r>
          </a:p>
          <a:p>
            <a:pPr lvl="2"/>
            <a:r>
              <a:rPr lang="en-US" sz="2750" dirty="0"/>
              <a:t>Positions &amp; Eligibility</a:t>
            </a:r>
          </a:p>
          <a:p>
            <a:pPr lvl="2"/>
            <a:r>
              <a:rPr lang="en-US" sz="2750" dirty="0"/>
              <a:t>How to vote</a:t>
            </a:r>
          </a:p>
          <a:p>
            <a:r>
              <a:rPr lang="en-US" sz="3200" dirty="0"/>
              <a:t>Candidates' presentations</a:t>
            </a:r>
          </a:p>
          <a:p>
            <a:pPr lvl="1"/>
            <a:r>
              <a:rPr lang="en-US" sz="2400" dirty="0"/>
              <a:t>Chair</a:t>
            </a:r>
          </a:p>
          <a:p>
            <a:pPr lvl="1"/>
            <a:r>
              <a:rPr lang="en-US" sz="2400" dirty="0"/>
              <a:t>Vice chair</a:t>
            </a:r>
          </a:p>
          <a:p>
            <a:pPr lvl="1"/>
            <a:r>
              <a:rPr lang="en-US" sz="2400" dirty="0"/>
              <a:t>Secretary</a:t>
            </a:r>
          </a:p>
          <a:p>
            <a:pPr marL="203597" lvl="1" indent="-203597">
              <a:spcBef>
                <a:spcPts val="882"/>
              </a:spcBef>
              <a:buFont typeface="Wingdings" charset="2"/>
              <a:buChar char="§"/>
            </a:pPr>
            <a:r>
              <a:rPr lang="en-US" sz="3200" dirty="0"/>
              <a:t>Q&amp;A</a:t>
            </a:r>
          </a:p>
          <a:p>
            <a:pPr marL="203597" lvl="1" indent="-203597">
              <a:spcBef>
                <a:spcPts val="882"/>
              </a:spcBef>
              <a:buFont typeface="Wingdings" charset="2"/>
              <a:buChar char="§"/>
            </a:pPr>
            <a:r>
              <a:rPr lang="en-US" sz="3200" dirty="0"/>
              <a:t>Final remarks</a:t>
            </a:r>
          </a:p>
          <a:p>
            <a:pPr lvl="1"/>
            <a:endParaRPr lang="en-GB" dirty="0"/>
          </a:p>
        </p:txBody>
      </p:sp>
    </p:spTree>
    <p:extLst>
      <p:ext uri="{BB962C8B-B14F-4D97-AF65-F5344CB8AC3E}">
        <p14:creationId xmlns:p14="http://schemas.microsoft.com/office/powerpoint/2010/main" val="344492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3923C7-8096-0F79-905A-B37C37FE8522}"/>
              </a:ext>
            </a:extLst>
          </p:cNvPr>
          <p:cNvSpPr>
            <a:spLocks noGrp="1"/>
          </p:cNvSpPr>
          <p:nvPr>
            <p:ph type="title"/>
          </p:nvPr>
        </p:nvSpPr>
        <p:spPr/>
        <p:txBody>
          <a:bodyPr/>
          <a:lstStyle/>
          <a:p>
            <a:r>
              <a:rPr lang="en-US" sz="2000" spc="45" dirty="0"/>
              <a:t>IWA</a:t>
            </a:r>
            <a:r>
              <a:rPr lang="en-US" sz="2000" spc="124" dirty="0"/>
              <a:t> </a:t>
            </a:r>
            <a:r>
              <a:rPr lang="en-US" sz="2000" spc="53" dirty="0"/>
              <a:t>YOUNG</a:t>
            </a:r>
            <a:r>
              <a:rPr lang="en-US" sz="2000" spc="153" dirty="0"/>
              <a:t> </a:t>
            </a:r>
            <a:r>
              <a:rPr lang="en-US" sz="2000" spc="53" dirty="0"/>
              <a:t>WATER</a:t>
            </a:r>
            <a:r>
              <a:rPr lang="en-US" sz="2000" spc="143" dirty="0"/>
              <a:t> </a:t>
            </a:r>
            <a:r>
              <a:rPr lang="en-US" sz="2000" spc="60" dirty="0"/>
              <a:t>PROFESSIONALS </a:t>
            </a:r>
            <a:r>
              <a:rPr lang="en-US" sz="2000" spc="-488" dirty="0"/>
              <a:t> </a:t>
            </a:r>
            <a:r>
              <a:rPr lang="en-US" sz="2000" spc="53" dirty="0"/>
              <a:t>Community</a:t>
            </a:r>
            <a:endParaRPr lang="en-GB" dirty="0"/>
          </a:p>
        </p:txBody>
      </p:sp>
      <p:pic>
        <p:nvPicPr>
          <p:cNvPr id="7" name="Content Placeholder 6" descr="A diagram of a structure&#10;&#10;Description automatically generated">
            <a:extLst>
              <a:ext uri="{FF2B5EF4-FFF2-40B4-BE49-F238E27FC236}">
                <a16:creationId xmlns:a16="http://schemas.microsoft.com/office/drawing/2014/main" id="{315D4815-261F-CB8C-B81D-F4D398DA5782}"/>
              </a:ext>
            </a:extLst>
          </p:cNvPr>
          <p:cNvPicPr>
            <a:picLocks noGrp="1" noChangeAspect="1"/>
          </p:cNvPicPr>
          <p:nvPr>
            <p:ph idx="1"/>
          </p:nvPr>
        </p:nvPicPr>
        <p:blipFill rotWithShape="1">
          <a:blip r:embed="rId3"/>
          <a:srcRect l="13496" t="3222" r="11247" b="2307"/>
          <a:stretch/>
        </p:blipFill>
        <p:spPr>
          <a:xfrm>
            <a:off x="2152649" y="954379"/>
            <a:ext cx="7886701" cy="5568816"/>
          </a:xfrm>
        </p:spPr>
      </p:pic>
    </p:spTree>
    <p:extLst>
      <p:ext uri="{BB962C8B-B14F-4D97-AF65-F5344CB8AC3E}">
        <p14:creationId xmlns:p14="http://schemas.microsoft.com/office/powerpoint/2010/main" val="2521018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27338" y="1234519"/>
            <a:ext cx="3826293" cy="4994397"/>
          </a:xfrm>
        </p:spPr>
        <p:txBody>
          <a:bodyPr>
            <a:normAutofit lnSpcReduction="10000"/>
          </a:bodyPr>
          <a:lstStyle/>
          <a:p>
            <a:pPr algn="just">
              <a:lnSpc>
                <a:spcPct val="120000"/>
              </a:lnSpc>
            </a:pPr>
            <a:r>
              <a:rPr lang="en-US" dirty="0"/>
              <a:t>Representative body of IWA YWP members</a:t>
            </a:r>
          </a:p>
          <a:p>
            <a:pPr algn="just">
              <a:lnSpc>
                <a:spcPct val="120000"/>
              </a:lnSpc>
            </a:pPr>
            <a:r>
              <a:rPr lang="en-US" u="sng" dirty="0"/>
              <a:t>Volunteer-based</a:t>
            </a:r>
          </a:p>
          <a:p>
            <a:pPr algn="just">
              <a:lnSpc>
                <a:spcPct val="120000"/>
              </a:lnSpc>
            </a:pPr>
            <a:r>
              <a:rPr lang="en-US" dirty="0"/>
              <a:t>Provide advice to IWA about the appropriate ways to serve young professionals’ needs</a:t>
            </a:r>
          </a:p>
          <a:p>
            <a:pPr algn="just">
              <a:lnSpc>
                <a:spcPct val="120000"/>
              </a:lnSpc>
            </a:pPr>
            <a:r>
              <a:rPr lang="en-US" dirty="0"/>
              <a:t>Lead the YWP community to contribute to IWA’s activities at the national and global level</a:t>
            </a:r>
          </a:p>
          <a:p>
            <a:pPr algn="just">
              <a:lnSpc>
                <a:spcPct val="120000"/>
              </a:lnSpc>
            </a:pPr>
            <a:r>
              <a:rPr lang="en-US" dirty="0"/>
              <a:t>Provide regional representation for IWA YWP members and actively pursues opportunities to contribute to the IWA network</a:t>
            </a:r>
          </a:p>
          <a:p>
            <a:pPr algn="just">
              <a:lnSpc>
                <a:spcPct val="120000"/>
              </a:lnSpc>
            </a:pPr>
            <a:r>
              <a:rPr lang="en-US" dirty="0"/>
              <a:t>Elected every 2 years</a:t>
            </a:r>
            <a:endParaRPr lang="en-GB" dirty="0"/>
          </a:p>
        </p:txBody>
      </p:sp>
      <p:pic>
        <p:nvPicPr>
          <p:cNvPr id="4" name="Picture 2">
            <a:extLst>
              <a:ext uri="{FF2B5EF4-FFF2-40B4-BE49-F238E27FC236}">
                <a16:creationId xmlns:a16="http://schemas.microsoft.com/office/drawing/2014/main" id="{864029AA-8783-533E-1546-37452DBCC9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9" r="8461"/>
          <a:stretch/>
        </p:blipFill>
        <p:spPr bwMode="auto">
          <a:xfrm>
            <a:off x="5004046" y="1483094"/>
            <a:ext cx="6332945" cy="422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96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1" y="1332173"/>
            <a:ext cx="9715147" cy="4994397"/>
          </a:xfrm>
        </p:spPr>
        <p:txBody>
          <a:bodyPr>
            <a:normAutofit/>
          </a:bodyPr>
          <a:lstStyle/>
          <a:p>
            <a:pPr algn="just">
              <a:lnSpc>
                <a:spcPct val="120000"/>
              </a:lnSpc>
            </a:pPr>
            <a:r>
              <a:rPr lang="en-US" dirty="0"/>
              <a:t>2024 Elections</a:t>
            </a:r>
          </a:p>
          <a:p>
            <a:pPr algn="just">
              <a:lnSpc>
                <a:spcPct val="130000"/>
              </a:lnSpc>
            </a:pPr>
            <a:r>
              <a:rPr lang="en-US" dirty="0"/>
              <a:t>Nominations Committee </a:t>
            </a:r>
          </a:p>
          <a:p>
            <a:pPr algn="just">
              <a:lnSpc>
                <a:spcPct val="120000"/>
              </a:lnSpc>
            </a:pPr>
            <a:endParaRPr lang="en-GB" dirty="0"/>
          </a:p>
        </p:txBody>
      </p:sp>
      <p:pic>
        <p:nvPicPr>
          <p:cNvPr id="5" name="Picture 4" descr="A group of people with text&#10;&#10;Description automatically generated">
            <a:extLst>
              <a:ext uri="{FF2B5EF4-FFF2-40B4-BE49-F238E27FC236}">
                <a16:creationId xmlns:a16="http://schemas.microsoft.com/office/drawing/2014/main" id="{65E9DFEC-3F5C-36FA-1EC6-29DD6DD2D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899" y="2436179"/>
            <a:ext cx="7460202" cy="3730101"/>
          </a:xfrm>
          <a:prstGeom prst="rect">
            <a:avLst/>
          </a:prstGeom>
        </p:spPr>
      </p:pic>
    </p:spTree>
    <p:extLst>
      <p:ext uri="{BB962C8B-B14F-4D97-AF65-F5344CB8AC3E}">
        <p14:creationId xmlns:p14="http://schemas.microsoft.com/office/powerpoint/2010/main" val="358790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AA9E-3F99-4F3F-1E06-5B3E617CA5CA}"/>
              </a:ext>
            </a:extLst>
          </p:cNvPr>
          <p:cNvSpPr>
            <a:spLocks noGrp="1"/>
          </p:cNvSpPr>
          <p:nvPr>
            <p:ph type="title"/>
          </p:nvPr>
        </p:nvSpPr>
        <p:spPr/>
        <p:txBody>
          <a:bodyPr/>
          <a:lstStyle/>
          <a:p>
            <a:r>
              <a:rPr lang="en-US" dirty="0"/>
              <a:t>Young water professionals steering committee</a:t>
            </a:r>
            <a:endParaRPr lang="en-GB" dirty="0"/>
          </a:p>
        </p:txBody>
      </p:sp>
      <p:sp>
        <p:nvSpPr>
          <p:cNvPr id="3" name="Content Placeholder 2">
            <a:extLst>
              <a:ext uri="{FF2B5EF4-FFF2-40B4-BE49-F238E27FC236}">
                <a16:creationId xmlns:a16="http://schemas.microsoft.com/office/drawing/2014/main" id="{23870CC0-C279-72A4-42CB-B6108C981B9E}"/>
              </a:ext>
            </a:extLst>
          </p:cNvPr>
          <p:cNvSpPr>
            <a:spLocks noGrp="1"/>
          </p:cNvSpPr>
          <p:nvPr>
            <p:ph idx="1"/>
          </p:nvPr>
        </p:nvSpPr>
        <p:spPr>
          <a:xfrm>
            <a:off x="653971" y="1332173"/>
            <a:ext cx="9715147" cy="4994397"/>
          </a:xfrm>
        </p:spPr>
        <p:txBody>
          <a:bodyPr>
            <a:normAutofit/>
          </a:bodyPr>
          <a:lstStyle/>
          <a:p>
            <a:pPr algn="just">
              <a:lnSpc>
                <a:spcPct val="120000"/>
              </a:lnSpc>
            </a:pPr>
            <a:r>
              <a:rPr lang="en-US" dirty="0"/>
              <a:t>2024 Elections</a:t>
            </a:r>
          </a:p>
          <a:p>
            <a:pPr algn="just">
              <a:lnSpc>
                <a:spcPct val="130000"/>
              </a:lnSpc>
            </a:pPr>
            <a:r>
              <a:rPr lang="en-US" dirty="0"/>
              <a:t>Timeline</a:t>
            </a:r>
          </a:p>
          <a:p>
            <a:pPr lvl="1" algn="just">
              <a:lnSpc>
                <a:spcPct val="130000"/>
              </a:lnSpc>
            </a:pPr>
            <a:r>
              <a:rPr lang="en-US" b="1" dirty="0"/>
              <a:t>Late February: </a:t>
            </a:r>
            <a:r>
              <a:rPr lang="en-US" dirty="0"/>
              <a:t>Call for Nominations opens on Connect Plus.</a:t>
            </a:r>
          </a:p>
          <a:p>
            <a:pPr lvl="1" algn="just">
              <a:lnSpc>
                <a:spcPct val="130000"/>
              </a:lnSpc>
            </a:pPr>
            <a:r>
              <a:rPr lang="en-US" b="1" dirty="0"/>
              <a:t>End of March: </a:t>
            </a:r>
            <a:r>
              <a:rPr lang="en-US" dirty="0"/>
              <a:t>Submission deadline 31 March.</a:t>
            </a:r>
          </a:p>
          <a:p>
            <a:pPr lvl="2" algn="just">
              <a:lnSpc>
                <a:spcPct val="130000"/>
              </a:lnSpc>
            </a:pPr>
            <a:r>
              <a:rPr lang="en-US" b="1" dirty="0"/>
              <a:t>7 April: </a:t>
            </a:r>
            <a:r>
              <a:rPr lang="en-US" dirty="0"/>
              <a:t>Final extended deadline for submissions.</a:t>
            </a:r>
          </a:p>
          <a:p>
            <a:pPr lvl="1" algn="just">
              <a:lnSpc>
                <a:spcPct val="130000"/>
              </a:lnSpc>
            </a:pPr>
            <a:r>
              <a:rPr lang="en-US" b="1" dirty="0"/>
              <a:t>Early April: </a:t>
            </a:r>
            <a:r>
              <a:rPr lang="en-US" dirty="0"/>
              <a:t>The IWA Secretariat and Nominations Committee checks the eligibility of candidates.</a:t>
            </a:r>
          </a:p>
          <a:p>
            <a:pPr lvl="1" algn="just">
              <a:lnSpc>
                <a:spcPct val="130000"/>
              </a:lnSpc>
            </a:pPr>
            <a:r>
              <a:rPr lang="en-US" b="1" dirty="0"/>
              <a:t>Mid-April: </a:t>
            </a:r>
            <a:r>
              <a:rPr lang="en-US" dirty="0"/>
              <a:t>Nominations Committee puts voting forward (ensuring gender/geographical/age/ background diversity).</a:t>
            </a:r>
          </a:p>
          <a:p>
            <a:pPr lvl="1" algn="just">
              <a:lnSpc>
                <a:spcPct val="130000"/>
              </a:lnSpc>
            </a:pPr>
            <a:r>
              <a:rPr lang="en-US" b="1" dirty="0"/>
              <a:t>End of April: </a:t>
            </a:r>
            <a:r>
              <a:rPr lang="en-US" dirty="0"/>
              <a:t>IWA Secretariat </a:t>
            </a:r>
            <a:r>
              <a:rPr lang="en-US" dirty="0" err="1"/>
              <a:t>organises</a:t>
            </a:r>
            <a:r>
              <a:rPr lang="en-US" dirty="0"/>
              <a:t> online hustings for Chair, Vice-Chair and Secretary.</a:t>
            </a:r>
          </a:p>
          <a:p>
            <a:pPr lvl="1" algn="just">
              <a:lnSpc>
                <a:spcPct val="130000"/>
              </a:lnSpc>
            </a:pPr>
            <a:r>
              <a:rPr lang="en-US" b="1" dirty="0"/>
              <a:t>Early May: </a:t>
            </a:r>
            <a:r>
              <a:rPr lang="en-US" dirty="0"/>
              <a:t>end of the voting period.</a:t>
            </a:r>
          </a:p>
          <a:p>
            <a:pPr lvl="2" algn="just">
              <a:lnSpc>
                <a:spcPct val="130000"/>
              </a:lnSpc>
            </a:pPr>
            <a:r>
              <a:rPr lang="en-US" b="1" u="sng" dirty="0"/>
              <a:t>1 May: </a:t>
            </a:r>
            <a:r>
              <a:rPr lang="en-US" u="sng" dirty="0"/>
              <a:t>final deadline for voting</a:t>
            </a:r>
          </a:p>
          <a:p>
            <a:pPr lvl="1" algn="just">
              <a:lnSpc>
                <a:spcPct val="130000"/>
              </a:lnSpc>
            </a:pPr>
            <a:r>
              <a:rPr lang="en-US" dirty="0"/>
              <a:t>Mid-May: The Nominations Committee presents voting process outcomes to the Governance and Nominations Committee and a recommendation is presented to the IWA Board.</a:t>
            </a:r>
          </a:p>
          <a:p>
            <a:pPr lvl="1" algn="just">
              <a:lnSpc>
                <a:spcPct val="130000"/>
              </a:lnSpc>
            </a:pPr>
            <a:r>
              <a:rPr lang="en-US" dirty="0"/>
              <a:t>Mid-June: A new committee is presented (online announcement).</a:t>
            </a:r>
          </a:p>
          <a:p>
            <a:pPr algn="just">
              <a:lnSpc>
                <a:spcPct val="120000"/>
              </a:lnSpc>
            </a:pPr>
            <a:endParaRPr lang="en-GB" dirty="0"/>
          </a:p>
        </p:txBody>
      </p:sp>
    </p:spTree>
    <p:extLst>
      <p:ext uri="{BB962C8B-B14F-4D97-AF65-F5344CB8AC3E}">
        <p14:creationId xmlns:p14="http://schemas.microsoft.com/office/powerpoint/2010/main" val="761218706"/>
      </p:ext>
    </p:extLst>
  </p:cSld>
  <p:clrMapOvr>
    <a:masterClrMapping/>
  </p:clrMapOvr>
</p:sld>
</file>

<file path=ppt/theme/theme1.xml><?xml version="1.0" encoding="utf-8"?>
<a:theme xmlns:a="http://schemas.openxmlformats.org/drawingml/2006/main" name="Office-Design">
  <a:themeElements>
    <a:clrScheme name="Custom 3">
      <a:dk1>
        <a:srgbClr val="14325A"/>
      </a:dk1>
      <a:lt1>
        <a:srgbClr val="FFFFFF"/>
      </a:lt1>
      <a:dk2>
        <a:srgbClr val="939598"/>
      </a:dk2>
      <a:lt2>
        <a:srgbClr val="14325A"/>
      </a:lt2>
      <a:accent1>
        <a:srgbClr val="14325A"/>
      </a:accent1>
      <a:accent2>
        <a:srgbClr val="00827D"/>
      </a:accent2>
      <a:accent3>
        <a:srgbClr val="FFD478"/>
      </a:accent3>
      <a:accent4>
        <a:srgbClr val="E6EB00"/>
      </a:accent4>
      <a:accent5>
        <a:srgbClr val="14325A"/>
      </a:accent5>
      <a:accent6>
        <a:srgbClr val="00BEB4"/>
      </a:accent6>
      <a:hlink>
        <a:srgbClr val="14325A"/>
      </a:hlink>
      <a:folHlink>
        <a:srgbClr val="00827D"/>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rgbClr val="414646"/>
          </a:solidFill>
        </a:ln>
        <a:effectLst/>
      </a:spPr>
      <a:bodyPr rtlCol="0" anchor="ctr"/>
      <a:lstStyle>
        <a:defPPr algn="ctr">
          <a:defRPr dirty="0">
            <a:latin typeface="Aria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0A1B1A2BDD034CBF3A2195A9586F78" ma:contentTypeVersion="18" ma:contentTypeDescription="Create a new document." ma:contentTypeScope="" ma:versionID="1953f3cce355ad89a6bceeab2e7cef9f">
  <xsd:schema xmlns:xsd="http://www.w3.org/2001/XMLSchema" xmlns:xs="http://www.w3.org/2001/XMLSchema" xmlns:p="http://schemas.microsoft.com/office/2006/metadata/properties" xmlns:ns2="f4b4ef3b-06f3-41b8-ac58-0ff871da7dfe" xmlns:ns3="59e6e87c-977b-47fb-a544-8e29ac6dc153" targetNamespace="http://schemas.microsoft.com/office/2006/metadata/properties" ma:root="true" ma:fieldsID="c9a3459c16754fffb1331d9e27417d82" ns2:_="" ns3:_="">
    <xsd:import namespace="f4b4ef3b-06f3-41b8-ac58-0ff871da7dfe"/>
    <xsd:import namespace="59e6e87c-977b-47fb-a544-8e29ac6dc1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4ef3b-06f3-41b8-ac58-0ff871da7d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dbe15a9-36f8-4b2b-b671-10b48e7e118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e6e87c-977b-47fb-a544-8e29ac6dc15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909135f-a311-4faa-bb31-0496f44210d0}" ma:internalName="TaxCatchAll" ma:showField="CatchAllData" ma:web="59e6e87c-977b-47fb-a544-8e29ac6dc15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9e6e87c-977b-47fb-a544-8e29ac6dc153">
      <UserInfo>
        <DisplayName>Barbara Thompson</DisplayName>
        <AccountId>40</AccountId>
        <AccountType/>
      </UserInfo>
      <UserInfo>
        <DisplayName>Will (Chenhao) Xie</DisplayName>
        <AccountId>39</AccountId>
        <AccountType/>
      </UserInfo>
      <UserInfo>
        <DisplayName>Kerrie Dyer</DisplayName>
        <AccountId>41</AccountId>
        <AccountType/>
      </UserInfo>
      <UserInfo>
        <DisplayName>Syed Faiz Ahmed</DisplayName>
        <AccountId>42</AccountId>
        <AccountType/>
      </UserInfo>
      <UserInfo>
        <DisplayName>Janani Shree</DisplayName>
        <AccountId>43</AccountId>
        <AccountType/>
      </UserInfo>
    </SharedWithUsers>
    <lcf76f155ced4ddcb4097134ff3c332f xmlns="f4b4ef3b-06f3-41b8-ac58-0ff871da7dfe">
      <Terms xmlns="http://schemas.microsoft.com/office/infopath/2007/PartnerControls"/>
    </lcf76f155ced4ddcb4097134ff3c332f>
    <TaxCatchAll xmlns="59e6e87c-977b-47fb-a544-8e29ac6dc1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20924C-DBC1-44B4-87C9-F7DB741E77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4ef3b-06f3-41b8-ac58-0ff871da7dfe"/>
    <ds:schemaRef ds:uri="59e6e87c-977b-47fb-a544-8e29ac6dc1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CDAB09-B5D7-42B2-A255-A9BB5364F7A7}">
  <ds:schemaRefs>
    <ds:schemaRef ds:uri="543aff27-e048-4a00-8d75-102617a92aa3"/>
    <ds:schemaRef ds:uri="83ae001d-2162-46b6-b39d-bcd08b7ffa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9e6e87c-977b-47fb-a544-8e29ac6dc153"/>
    <ds:schemaRef ds:uri="f4b4ef3b-06f3-41b8-ac58-0ff871da7dfe"/>
  </ds:schemaRefs>
</ds:datastoreItem>
</file>

<file path=customXml/itemProps3.xml><?xml version="1.0" encoding="utf-8"?>
<ds:datastoreItem xmlns:ds="http://schemas.openxmlformats.org/officeDocument/2006/customXml" ds:itemID="{7EB5C22C-CBF7-48F0-9964-5C44F9873F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1298</Words>
  <Application>Microsoft Office PowerPoint</Application>
  <PresentationFormat>Widescreen</PresentationFormat>
  <Paragraphs>201</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Symbol</vt:lpstr>
      <vt:lpstr>Wingdings</vt:lpstr>
      <vt:lpstr>Office-Design</vt:lpstr>
      <vt:lpstr>2024 IWA YOUNG WATER PROFESSIONALS STEERING COMMITTEE ELECTIONS</vt:lpstr>
      <vt:lpstr>House rules</vt:lpstr>
      <vt:lpstr>Event information</vt:lpstr>
      <vt:lpstr>Host (IWA staff)</vt:lpstr>
      <vt:lpstr>agenda</vt:lpstr>
      <vt:lpstr>IWA YOUNG WATER PROFESSIONALS  Community</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Young water professionals steering committee</vt:lpstr>
      <vt:lpstr>Q&amp;A</vt:lpstr>
      <vt:lpstr>YWP Engagement during  IWA World Water Congress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IWA for IHE Delft Global Sanitation Graduate School</dc:title>
  <dc:creator>Dr Samuela Guida</dc:creator>
  <cp:lastModifiedBy>Dr. Isabela Espindola</cp:lastModifiedBy>
  <cp:revision>1</cp:revision>
  <dcterms:created xsi:type="dcterms:W3CDTF">2021-11-24T13:16:26Z</dcterms:created>
  <dcterms:modified xsi:type="dcterms:W3CDTF">2024-04-25T12:08:47Z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0x0101001E0A1B1A2BDD034CBF3A2195A9586F78</vt:lpwstr>
  </property>
  <property fmtid="{D5CDD505-2E9C-101B-9397-08002B2CF9AE}" pid="3" name="MediaServiceImageTags">
    <vt:lpwstr/>
  </property>
</Properties>
</file>