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64" r:id="rId3"/>
    <p:sldId id="265" r:id="rId4"/>
    <p:sldId id="262" r:id="rId5"/>
    <p:sldId id="263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ha Rodrigues" initials="S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DB000"/>
    <a:srgbClr val="FFEBAB"/>
    <a:srgbClr val="D9DAD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9112" autoAdjust="0"/>
  </p:normalViewPr>
  <p:slideViewPr>
    <p:cSldViewPr snapToGrid="0" snapToObjects="1" showGuides="1">
      <p:cViewPr>
        <p:scale>
          <a:sx n="80" d="100"/>
          <a:sy n="80" d="100"/>
        </p:scale>
        <p:origin x="-1506" y="-360"/>
      </p:cViewPr>
      <p:guideLst>
        <p:guide orient="horz" pos="4090"/>
        <p:guide orient="horz" pos="1268"/>
        <p:guide orient="horz" pos="1378"/>
        <p:guide orient="horz" pos="1441"/>
        <p:guide pos="1737"/>
        <p:guide pos="2793"/>
        <p:guide pos="338"/>
        <p:guide pos="23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A41B-1B3F-7841-B42D-D192A41A0921}" type="datetimeFigureOut">
              <a:rPr lang="de-DE" smtClean="0">
                <a:latin typeface="Arial"/>
              </a:rPr>
              <a:pPr/>
              <a:t>06.09.2016</a:t>
            </a:fld>
            <a:endParaRPr lang="en-US" dirty="0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8E7B6-3AFF-084E-8E9B-3DC03A9E0E3F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409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ED643C91-6C4C-A842-8FDD-92E81AC359D7}" type="datetimeFigureOut">
              <a:rPr lang="de-DE" smtClean="0"/>
              <a:pPr/>
              <a:t>06.09.2016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0D6102AA-C24B-6A42-9071-A002487633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20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5" y="334800"/>
            <a:ext cx="6820062" cy="820615"/>
          </a:xfrm>
        </p:spPr>
        <p:txBody>
          <a:bodyPr anchor="ctr" anchorCtr="0">
            <a:normAutofit/>
          </a:bodyPr>
          <a:lstStyle>
            <a:lvl1pPr>
              <a:defRPr sz="2500" b="1" i="0" kern="0" cap="all" spc="10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8354" y="1423988"/>
            <a:ext cx="8047313" cy="4994397"/>
          </a:xfrm>
        </p:spPr>
        <p:txBody>
          <a:bodyPr/>
          <a:lstStyle>
            <a:lvl1pPr marL="271463" indent="-271463">
              <a:lnSpc>
                <a:spcPct val="110000"/>
              </a:lnSpc>
              <a:spcBef>
                <a:spcPts val="1176"/>
              </a:spcBef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>
                <a:solidFill>
                  <a:schemeClr val="tx1"/>
                </a:solidFill>
              </a:defRPr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>
                <a:solidFill>
                  <a:schemeClr val="tx1"/>
                </a:solidFill>
              </a:defRPr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Bullet Level 1</a:t>
            </a:r>
          </a:p>
          <a:p>
            <a:pPr lvl="1"/>
            <a:r>
              <a:rPr lang="en-US" noProof="0" dirty="0" smtClean="0"/>
              <a:t>Bullet Level 2</a:t>
            </a:r>
          </a:p>
          <a:p>
            <a:pPr lvl="2"/>
            <a:r>
              <a:rPr lang="en-US" noProof="0" dirty="0" smtClean="0"/>
              <a:t>Bullet Level 3</a:t>
            </a:r>
          </a:p>
          <a:p>
            <a:pPr lvl="3"/>
            <a:r>
              <a:rPr lang="en-US" noProof="0" dirty="0" smtClean="0"/>
              <a:t>Bullet Level 4</a:t>
            </a:r>
          </a:p>
          <a:p>
            <a:pPr lvl="4"/>
            <a:r>
              <a:rPr lang="en-US" noProof="0" dirty="0" smtClean="0"/>
              <a:t>Bullet Level 5</a:t>
            </a:r>
            <a:endParaRPr lang="en-US" noProof="0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6606058"/>
            <a:ext cx="9144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7" y="6541961"/>
            <a:ext cx="2230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4395" y="309153"/>
            <a:ext cx="72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6660922"/>
            <a:ext cx="1077200" cy="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9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6606058"/>
            <a:ext cx="9144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4" y="334963"/>
            <a:ext cx="6820063" cy="820615"/>
          </a:xfrm>
        </p:spPr>
        <p:txBody>
          <a:bodyPr>
            <a:normAutofit/>
          </a:bodyPr>
          <a:lstStyle>
            <a:lvl1pPr>
              <a:defRPr sz="2500" b="1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18124" y="1423988"/>
            <a:ext cx="4038600" cy="4994397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Bullet Level 1</a:t>
            </a:r>
          </a:p>
          <a:p>
            <a:pPr lvl="1"/>
            <a:r>
              <a:rPr lang="en-US" noProof="0" dirty="0" smtClean="0"/>
              <a:t>Bullet Level 2</a:t>
            </a:r>
          </a:p>
          <a:p>
            <a:pPr lvl="2"/>
            <a:r>
              <a:rPr lang="en-US" noProof="0" dirty="0" smtClean="0"/>
              <a:t>Bullet Level 3</a:t>
            </a:r>
          </a:p>
          <a:p>
            <a:pPr lvl="3"/>
            <a:r>
              <a:rPr lang="en-US" noProof="0" dirty="0" smtClean="0"/>
              <a:t>Bullet Level 4</a:t>
            </a:r>
          </a:p>
          <a:p>
            <a:pPr lvl="4"/>
            <a:r>
              <a:rPr lang="en-US" noProof="0" dirty="0" smtClean="0"/>
              <a:t>Bullet Level 5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09124" y="1423988"/>
            <a:ext cx="3846543" cy="4994397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Bullet Level 1</a:t>
            </a:r>
          </a:p>
          <a:p>
            <a:pPr lvl="1"/>
            <a:r>
              <a:rPr lang="en-US" noProof="0" dirty="0" smtClean="0"/>
              <a:t>Bullet Level 2</a:t>
            </a:r>
          </a:p>
          <a:p>
            <a:pPr lvl="2"/>
            <a:r>
              <a:rPr lang="en-US" noProof="0" dirty="0" smtClean="0"/>
              <a:t>Bullet Level 3</a:t>
            </a:r>
          </a:p>
          <a:p>
            <a:pPr lvl="3"/>
            <a:r>
              <a:rPr lang="en-US" noProof="0" dirty="0" smtClean="0"/>
              <a:t>Bullet Level 4</a:t>
            </a:r>
          </a:p>
          <a:p>
            <a:pPr lvl="4"/>
            <a:r>
              <a:rPr lang="en-US" noProof="0" dirty="0" smtClean="0"/>
              <a:t>Bullet Level 5</a:t>
            </a:r>
            <a:endParaRPr lang="en-US" noProof="0" dirty="0"/>
          </a:p>
        </p:txBody>
      </p:sp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6670427" y="6541961"/>
            <a:ext cx="2230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4395" y="309153"/>
            <a:ext cx="72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6660922"/>
            <a:ext cx="1077200" cy="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1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606058"/>
            <a:ext cx="9144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4" y="334800"/>
            <a:ext cx="6820063" cy="820615"/>
          </a:xfrm>
        </p:spPr>
        <p:txBody>
          <a:bodyPr>
            <a:normAutofit/>
          </a:bodyPr>
          <a:lstStyle>
            <a:lvl1pPr>
              <a:defRPr sz="2500" b="1" i="0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1"/>
          </a:p>
        </p:txBody>
      </p:sp>
      <p:sp>
        <p:nvSpPr>
          <p:cNvPr id="18" name="Foliennummernplatzhalter 5"/>
          <p:cNvSpPr txBox="1">
            <a:spLocks/>
          </p:cNvSpPr>
          <p:nvPr userDrawn="1"/>
        </p:nvSpPr>
        <p:spPr>
          <a:xfrm>
            <a:off x="6670427" y="6541961"/>
            <a:ext cx="2230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4395" y="309153"/>
            <a:ext cx="72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6660922"/>
            <a:ext cx="1077200" cy="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6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606058"/>
            <a:ext cx="9144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7" y="6541961"/>
            <a:ext cx="2230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6660922"/>
            <a:ext cx="1077200" cy="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9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-361" y="1392237"/>
            <a:ext cx="8387999" cy="47519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012950"/>
            <a:ext cx="6587999" cy="1620000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>
              <a:lnSpc>
                <a:spcPct val="100000"/>
              </a:lnSpc>
              <a:defRPr sz="32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3695375"/>
            <a:ext cx="6587999" cy="429166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 marL="0" indent="0" algn="l">
              <a:buNone/>
              <a:defRPr sz="1300" b="1" cap="all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subtitle</a:t>
            </a:r>
            <a:endParaRPr lang="en-US" noProof="0" dirty="0"/>
          </a:p>
        </p:txBody>
      </p:sp>
      <p:sp>
        <p:nvSpPr>
          <p:cNvPr id="5" name="Rechteck 4"/>
          <p:cNvSpPr/>
          <p:nvPr userDrawn="1"/>
        </p:nvSpPr>
        <p:spPr>
          <a:xfrm>
            <a:off x="9071999" y="2028298"/>
            <a:ext cx="72000" cy="162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736632" y="4553185"/>
            <a:ext cx="2047005" cy="1981202"/>
          </a:xfr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bg1"/>
            </a:solidFill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0" y="6331197"/>
            <a:ext cx="1436458" cy="1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7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8355" y="173776"/>
            <a:ext cx="6820876" cy="82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8354" y="1981200"/>
            <a:ext cx="830543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pic>
        <p:nvPicPr>
          <p:cNvPr id="4" name="Bild 3" descr="IWA_LOGO_white_background_RGB.eps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888" y="397527"/>
            <a:ext cx="1036750" cy="7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6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9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AEF0"/>
          </a:solidFill>
          <a:latin typeface="Arial"/>
          <a:ea typeface="+mj-ea"/>
          <a:cs typeface="+mj-cs"/>
        </a:defRPr>
      </a:lvl1pPr>
    </p:titleStyle>
    <p:bodyStyle>
      <a:lvl1pPr marL="271463" indent="-27146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rgbClr val="414646"/>
          </a:solidFill>
          <a:latin typeface="Arial"/>
          <a:ea typeface="+mn-ea"/>
          <a:cs typeface="+mn-cs"/>
        </a:defRPr>
      </a:lvl1pPr>
      <a:lvl2pPr marL="536575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rgbClr val="414646"/>
          </a:solidFill>
          <a:latin typeface="Arial"/>
          <a:ea typeface="+mn-ea"/>
          <a:cs typeface="+mn-cs"/>
        </a:defRPr>
      </a:lvl2pPr>
      <a:lvl3pPr marL="811213" indent="-274638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tabLst/>
        <a:defRPr sz="1800" kern="1200">
          <a:solidFill>
            <a:srgbClr val="414646"/>
          </a:solidFill>
          <a:latin typeface="Arial"/>
          <a:ea typeface="+mn-ea"/>
          <a:cs typeface="+mn-cs"/>
        </a:defRPr>
      </a:lvl3pPr>
      <a:lvl4pPr marL="1074738" indent="-263525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4pPr>
      <a:lvl5pPr marL="1347788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88" y="1584726"/>
            <a:ext cx="8333912" cy="4221298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6001" y="2822950"/>
            <a:ext cx="6587999" cy="1620000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56001" y="4598415"/>
            <a:ext cx="6587999" cy="429166"/>
          </a:xfrm>
        </p:spPr>
        <p:txBody>
          <a:bodyPr/>
          <a:lstStyle/>
          <a:p>
            <a:r>
              <a:rPr lang="en-US" dirty="0" smtClean="0"/>
              <a:t>Subtitle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9" y="4812998"/>
            <a:ext cx="2047005" cy="1364554"/>
          </a:xfrm>
        </p:spPr>
      </p:pic>
    </p:spTree>
    <p:extLst>
      <p:ext uri="{BB962C8B-B14F-4D97-AF65-F5344CB8AC3E}">
        <p14:creationId xmlns:p14="http://schemas.microsoft.com/office/powerpoint/2010/main" val="29883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and the IWA: agents of change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 smtClean="0"/>
              <a:t>eirm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</a:t>
            </a:r>
          </a:p>
          <a:p>
            <a:r>
              <a:rPr lang="en-US" dirty="0" smtClean="0"/>
              <a:t>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 smtClean="0"/>
              <a:t>erat</a:t>
            </a:r>
            <a:endParaRPr lang="en-US" dirty="0"/>
          </a:p>
          <a:p>
            <a:pPr lvl="1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voluptua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57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and the IWA: agents of change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13943" y="1423988"/>
            <a:ext cx="2982139" cy="4994397"/>
          </a:xfrm>
        </p:spPr>
        <p:txBody>
          <a:bodyPr>
            <a:normAutofit/>
          </a:bodyPr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</a:t>
            </a:r>
            <a:endParaRPr lang="en-US" dirty="0"/>
          </a:p>
          <a:p>
            <a:r>
              <a:rPr lang="en-US" dirty="0"/>
              <a:t>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</a:t>
            </a:r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815" y="1421999"/>
            <a:ext cx="5692941" cy="40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21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336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IWA Colors">
      <a:dk1>
        <a:srgbClr val="414646"/>
      </a:dk1>
      <a:lt1>
        <a:srgbClr val="FFFFFF"/>
      </a:lt1>
      <a:dk2>
        <a:srgbClr val="939598"/>
      </a:dk2>
      <a:lt2>
        <a:srgbClr val="14325A"/>
      </a:lt2>
      <a:accent1>
        <a:srgbClr val="00AEEF"/>
      </a:accent1>
      <a:accent2>
        <a:srgbClr val="00827D"/>
      </a:accent2>
      <a:accent3>
        <a:srgbClr val="FFD478"/>
      </a:accent3>
      <a:accent4>
        <a:srgbClr val="E6EB00"/>
      </a:accent4>
      <a:accent5>
        <a:srgbClr val="14325A"/>
      </a:accent5>
      <a:accent6>
        <a:srgbClr val="00BEB4"/>
      </a:accent6>
      <a:hlink>
        <a:srgbClr val="00AEEF"/>
      </a:hlink>
      <a:folHlink>
        <a:srgbClr val="0082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4760</TotalTime>
  <Words>81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Office-Design</vt:lpstr>
      <vt:lpstr>Title</vt:lpstr>
      <vt:lpstr>You and the IWA: agents of change</vt:lpstr>
      <vt:lpstr>You and the IWA: agents of change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João Grilo</dc:creator>
  <cp:lastModifiedBy>João Grilo</cp:lastModifiedBy>
  <cp:revision>342</cp:revision>
  <dcterms:created xsi:type="dcterms:W3CDTF">2013-01-25T14:48:21Z</dcterms:created>
  <dcterms:modified xsi:type="dcterms:W3CDTF">2016-09-06T11:03:06Z</dcterms:modified>
</cp:coreProperties>
</file>